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65746-BB50-4A3F-B7F7-378C47240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Korene stredoveku. Svet a ľudia za hranicami Ríma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7EC1C7-FD3A-4D14-A4A7-86578D130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Pre 6. ročník ZŠ</a:t>
            </a:r>
          </a:p>
          <a:p>
            <a:r>
              <a:rPr lang="sk-SK" dirty="0"/>
              <a:t>Tematický celok: </a:t>
            </a:r>
            <a:r>
              <a:rPr lang="sk-SK" b="1" dirty="0"/>
              <a:t>Obrazy stredovekého sveta</a:t>
            </a:r>
          </a:p>
          <a:p>
            <a:r>
              <a:rPr lang="sk-SK" dirty="0"/>
              <a:t>Vypracoval: Branislav Benčič</a:t>
            </a:r>
          </a:p>
          <a:p>
            <a:r>
              <a:rPr lang="sk-SK" dirty="0"/>
              <a:t>ZŠ s </a:t>
            </a:r>
            <a:r>
              <a:rPr lang="sk-SK" dirty="0" err="1"/>
              <a:t>Mš</a:t>
            </a:r>
            <a:r>
              <a:rPr lang="sk-SK" dirty="0"/>
              <a:t> Kalinčiakova 12</a:t>
            </a:r>
          </a:p>
        </p:txBody>
      </p:sp>
    </p:spTree>
    <p:extLst>
      <p:ext uri="{BB962C8B-B14F-4D97-AF65-F5344CB8AC3E}">
        <p14:creationId xmlns:p14="http://schemas.microsoft.com/office/powerpoint/2010/main" val="341370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6E99B-2A75-48FA-8C9A-531C36B6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Stredovek </a:t>
            </a:r>
          </a:p>
        </p:txBody>
      </p:sp>
      <p:pic>
        <p:nvPicPr>
          <p:cNvPr id="1026" name="Picture 2" descr="Ako sa žilo v stredoveku">
            <a:extLst>
              <a:ext uri="{FF2B5EF4-FFF2-40B4-BE49-F238E27FC236}">
                <a16:creationId xmlns:a16="http://schemas.microsoft.com/office/drawing/2014/main" id="{B8267D73-DE09-4C03-AEA0-87DE5B59F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r="20883" b="2"/>
          <a:stretch/>
        </p:blipFill>
        <p:spPr bwMode="auto">
          <a:xfrm>
            <a:off x="1434269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69D653-02C8-4E52-85B3-707C6CA8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Tisíc rokov medzi zánikom </a:t>
            </a:r>
            <a:r>
              <a:rPr lang="sk-SK" dirty="0" err="1">
                <a:highlight>
                  <a:srgbClr val="FFFF00"/>
                </a:highlight>
              </a:rPr>
              <a:t>Západorímskej</a:t>
            </a:r>
            <a:r>
              <a:rPr lang="sk-SK" dirty="0">
                <a:highlight>
                  <a:srgbClr val="FFFF00"/>
                </a:highlight>
              </a:rPr>
              <a:t> ríše (476) a objavením Ameriky (1492) </a:t>
            </a:r>
            <a:r>
              <a:rPr lang="sk-SK" dirty="0"/>
              <a:t>historici </a:t>
            </a:r>
            <a:r>
              <a:rPr lang="sk-SK"/>
              <a:t>pomenovali </a:t>
            </a:r>
            <a:r>
              <a:rPr lang="sk-SK" b="1" dirty="0">
                <a:highlight>
                  <a:srgbClr val="FFFF00"/>
                </a:highlight>
              </a:rPr>
              <a:t>s</a:t>
            </a:r>
            <a:r>
              <a:rPr lang="sk-SK" b="1" smtClean="0">
                <a:highlight>
                  <a:srgbClr val="FFFF00"/>
                </a:highlight>
              </a:rPr>
              <a:t>tredovek</a:t>
            </a:r>
            <a:r>
              <a:rPr lang="sk-SK"/>
              <a:t>. </a:t>
            </a:r>
            <a:endParaRPr lang="sk-SK" smtClean="0"/>
          </a:p>
          <a:p>
            <a:r>
              <a:rPr lang="sk-SK" smtClean="0"/>
              <a:t>Chceli </a:t>
            </a:r>
            <a:r>
              <a:rPr lang="sk-SK" dirty="0"/>
              <a:t>tým povedať, že je to stredné obdobie medzi starovekou a novovekou dobou...</a:t>
            </a:r>
          </a:p>
        </p:txBody>
      </p:sp>
    </p:spTree>
    <p:extLst>
      <p:ext uri="{BB962C8B-B14F-4D97-AF65-F5344CB8AC3E}">
        <p14:creationId xmlns:p14="http://schemas.microsoft.com/office/powerpoint/2010/main" val="246302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C5968-AD16-4803-BF9C-1188BD6E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Rímska ríša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D462EE-DBD8-42BD-A6EF-54707A54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Územia</a:t>
            </a:r>
            <a:r>
              <a:rPr lang="sk-SK" dirty="0"/>
              <a:t>, ktoré patrili </a:t>
            </a:r>
            <a:r>
              <a:rPr lang="sk-SK" dirty="0">
                <a:highlight>
                  <a:srgbClr val="FFFF00"/>
                </a:highlight>
              </a:rPr>
              <a:t>Rímskej ríši boli bohaté a ľudnaté</a:t>
            </a:r>
            <a:r>
              <a:rPr lang="sk-SK" dirty="0"/>
              <a:t>...mali </a:t>
            </a:r>
            <a:r>
              <a:rPr lang="sk-SK" dirty="0">
                <a:highlight>
                  <a:srgbClr val="FFFF00"/>
                </a:highlight>
              </a:rPr>
              <a:t>veľa úrodnej pôdy</a:t>
            </a:r>
            <a:r>
              <a:rPr lang="sk-SK" dirty="0"/>
              <a:t> a mestá pospájané </a:t>
            </a:r>
            <a:r>
              <a:rPr lang="sk-SK" dirty="0">
                <a:highlight>
                  <a:srgbClr val="FFFF00"/>
                </a:highlight>
              </a:rPr>
              <a:t>dobrými cestami</a:t>
            </a:r>
            <a:r>
              <a:rPr lang="sk-SK" dirty="0"/>
              <a:t>...</a:t>
            </a:r>
          </a:p>
          <a:p>
            <a:r>
              <a:rPr lang="sk-SK" dirty="0">
                <a:highlight>
                  <a:srgbClr val="FFFF00"/>
                </a:highlight>
              </a:rPr>
              <a:t>Veľkú časť </a:t>
            </a:r>
            <a:r>
              <a:rPr lang="sk-SK" dirty="0"/>
              <a:t>ostatnej </a:t>
            </a:r>
            <a:r>
              <a:rPr lang="sk-SK" dirty="0">
                <a:highlight>
                  <a:srgbClr val="FFFF00"/>
                </a:highlight>
              </a:rPr>
              <a:t>Európy </a:t>
            </a:r>
            <a:r>
              <a:rPr lang="sk-SK" dirty="0"/>
              <a:t>pokrývali </a:t>
            </a:r>
            <a:r>
              <a:rPr lang="sk-SK" dirty="0">
                <a:highlight>
                  <a:srgbClr val="FFFF00"/>
                </a:highlight>
              </a:rPr>
              <a:t>nepriechodné</a:t>
            </a:r>
            <a:r>
              <a:rPr lang="sk-SK" dirty="0"/>
              <a:t> a hlboké </a:t>
            </a:r>
            <a:r>
              <a:rPr lang="sk-SK" dirty="0">
                <a:highlight>
                  <a:srgbClr val="FFFF00"/>
                </a:highlight>
              </a:rPr>
              <a:t>lesy, močiare </a:t>
            </a:r>
            <a:r>
              <a:rPr lang="sk-SK" dirty="0"/>
              <a:t>a len </a:t>
            </a:r>
            <a:r>
              <a:rPr lang="sk-SK" dirty="0">
                <a:highlight>
                  <a:srgbClr val="FFFF00"/>
                </a:highlight>
              </a:rPr>
              <a:t>málo úrodnej pôdy</a:t>
            </a:r>
            <a:r>
              <a:rPr lang="sk-SK" dirty="0"/>
              <a:t>...bol to </a:t>
            </a:r>
            <a:r>
              <a:rPr lang="sk-SK" dirty="0">
                <a:highlight>
                  <a:srgbClr val="FFFF00"/>
                </a:highlight>
              </a:rPr>
              <a:t>svet Barbarov</a:t>
            </a:r>
            <a:r>
              <a:rPr lang="sk-SK" dirty="0"/>
              <a:t>...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D67A077B-32A6-4047-98F8-1C16B48C2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18617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8AE0334-0B77-4FAD-823C-AF9CD5062886}"/>
              </a:ext>
            </a:extLst>
          </p:cNvPr>
          <p:cNvSpPr txBox="1"/>
          <p:nvPr/>
        </p:nvSpPr>
        <p:spPr>
          <a:xfrm>
            <a:off x="2166151" y="5157926"/>
            <a:ext cx="47051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00FFFF"/>
                </a:highlight>
              </a:rPr>
              <a:t>Stredovek </a:t>
            </a:r>
            <a:r>
              <a:rPr lang="sk-SK" dirty="0"/>
              <a:t>= časové obdobie medzi starovekom a </a:t>
            </a:r>
          </a:p>
          <a:p>
            <a:r>
              <a:rPr lang="sk-SK" dirty="0"/>
              <a:t>novovekom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CB107443-55DA-4B0D-BB97-0AB58C1DFD3F}"/>
              </a:ext>
            </a:extLst>
          </p:cNvPr>
          <p:cNvCxnSpPr/>
          <p:nvPr/>
        </p:nvCxnSpPr>
        <p:spPr>
          <a:xfrm>
            <a:off x="2166151" y="896645"/>
            <a:ext cx="72619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767E03BC-7878-4889-B65B-ABAEB966542F}"/>
              </a:ext>
            </a:extLst>
          </p:cNvPr>
          <p:cNvCxnSpPr/>
          <p:nvPr/>
        </p:nvCxnSpPr>
        <p:spPr>
          <a:xfrm>
            <a:off x="2263806" y="896645"/>
            <a:ext cx="0" cy="21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1534E356-6539-4727-82B2-AD58ECD87B4D}"/>
              </a:ext>
            </a:extLst>
          </p:cNvPr>
          <p:cNvCxnSpPr>
            <a:cxnSpLocks/>
          </p:cNvCxnSpPr>
          <p:nvPr/>
        </p:nvCxnSpPr>
        <p:spPr>
          <a:xfrm>
            <a:off x="9419208" y="896645"/>
            <a:ext cx="0" cy="21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7BA11993-1598-4F41-A0E6-039FF6496A0B}"/>
              </a:ext>
            </a:extLst>
          </p:cNvPr>
          <p:cNvSpPr txBox="1"/>
          <p:nvPr/>
        </p:nvSpPr>
        <p:spPr>
          <a:xfrm>
            <a:off x="5424257" y="937326"/>
            <a:ext cx="112312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sk-SK" b="1" dirty="0"/>
              <a:t>stredovek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0775E28-100C-40B2-9017-E937B4C02C04}"/>
              </a:ext>
            </a:extLst>
          </p:cNvPr>
          <p:cNvSpPr txBox="1"/>
          <p:nvPr/>
        </p:nvSpPr>
        <p:spPr>
          <a:xfrm>
            <a:off x="2007966" y="107176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00FF00"/>
                </a:highlight>
              </a:rPr>
              <a:t>476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9835243-5C11-4670-AC43-CBD0F9ECEF5E}"/>
              </a:ext>
            </a:extLst>
          </p:cNvPr>
          <p:cNvSpPr txBox="1"/>
          <p:nvPr/>
        </p:nvSpPr>
        <p:spPr>
          <a:xfrm>
            <a:off x="9087152" y="112199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FF0000"/>
                </a:highlight>
              </a:rPr>
              <a:t>1492</a:t>
            </a:r>
          </a:p>
        </p:txBody>
      </p:sp>
    </p:spTree>
    <p:extLst>
      <p:ext uri="{BB962C8B-B14F-4D97-AF65-F5344CB8AC3E}">
        <p14:creationId xmlns:p14="http://schemas.microsoft.com/office/powerpoint/2010/main" val="4148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CEEF495-ED0B-43DD-A919-7D531B18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sk-SK" sz="4100" dirty="0"/>
              <a:t>Rodové spoločenstvá - kmene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rázok, na ktorom je text, vonkajšie, staré, špina&#10;&#10;Automaticky generovaný popis">
            <a:extLst>
              <a:ext uri="{FF2B5EF4-FFF2-40B4-BE49-F238E27FC236}">
                <a16:creationId xmlns:a16="http://schemas.microsoft.com/office/drawing/2014/main" id="{5E7CD5E7-F66C-4523-978C-0C400B172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1D21EE-9E11-45EF-BCA0-91822472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Za hranicami Ríma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sa ľudia združovali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podľa príbuzenských zväzkov =&gt;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kmene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život v nich pomáhal prežiť v drsných podmienkach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severe od rímskej hranice = Germáni 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Severne a východne od germánskych kmeňov = Slovania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 Ázie = kočovné nomádske kmene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363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5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9" name="Rectangle 26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D43F31F-BAB8-411E-AEEA-488BCFE9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sk-SK" sz="4100" dirty="0"/>
              <a:t>Barbari </a:t>
            </a:r>
          </a:p>
        </p:txBody>
      </p:sp>
      <p:cxnSp>
        <p:nvCxnSpPr>
          <p:cNvPr id="40" name="Straight Connector 33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564882-32DA-4634-AEF8-7D1CC241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2493774"/>
            <a:ext cx="4651691" cy="3382094"/>
          </a:xfrm>
        </p:spPr>
        <p:txBody>
          <a:bodyPr>
            <a:noAutofit/>
          </a:bodyPr>
          <a:lstStyle/>
          <a:p>
            <a:pPr marL="342900" lvl="0" indent="-342900" algn="ctr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Najmocnejšie kmene Rimania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súhrnne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označovali barbarmi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i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ch kultúra odlišná, nevyspelá a neovládali jazyk Rimanov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latinčinu</a:t>
            </a: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..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Vodcovia niektorých kmeňov sa vyhlasovali za kráľov =&gt;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barbarské kráľovstvá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rýchlo zanikli </a:t>
            </a:r>
          </a:p>
          <a:p>
            <a:pPr algn="ctr"/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5D0D7C0-0C6E-4592-B46B-023849AE4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377949"/>
            <a:ext cx="5469466" cy="449791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074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26148-9F9B-4370-8702-FDE30D9D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Slovania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2DBB41-FA40-49F6-AA05-8892B37E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90144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Žili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 pláňach východnej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severovýchodnej Európy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Územie lesov a močiarov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Obydlia = </a:t>
            </a:r>
            <a:r>
              <a:rPr lang="sk-SK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zemnice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Obživa =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lov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roľníctvo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brtníctvo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Pôdu vedeli zorať iba na povrchu =&gt; vyčerpanie =&gt; časté sťahovanie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sk-SK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b="1" dirty="0" smtClean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trednej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Európy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cca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sk-SK" smtClean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stor.</a:t>
            </a:r>
            <a:endParaRPr lang="sk-SK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územie dnešného SR : cez priesmyky v Karpatoch a z juhu z oblastí okolo Dunaja</a:t>
            </a:r>
          </a:p>
          <a:p>
            <a:endParaRPr lang="sk-SK" dirty="0"/>
          </a:p>
        </p:txBody>
      </p:sp>
      <p:pic>
        <p:nvPicPr>
          <p:cNvPr id="1026" name="Picture 2" descr="Kmene, ktoré sa usadili pozdĺž riek. Karty udalostí • Osídlenie východných  Slovanov v 9. storočí">
            <a:extLst>
              <a:ext uri="{FF2B5EF4-FFF2-40B4-BE49-F238E27FC236}">
                <a16:creationId xmlns:a16="http://schemas.microsoft.com/office/drawing/2014/main" id="{1BA83D44-C274-4A71-A49A-63624A09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10477"/>
            <a:ext cx="3924300" cy="2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0" name="Rectangle 79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B58DED0-A23C-47A1-BC98-1727527C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5400" dirty="0"/>
              <a:t>Slovania</a:t>
            </a:r>
            <a:endParaRPr lang="en-US" sz="54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2F39B5-1DF5-41F8-AED2-8F89600C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704" y="1090413"/>
            <a:ext cx="6425070" cy="44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id="{230051B6-B96D-4720-9282-8D13CA8D14BA}"/>
              </a:ext>
            </a:extLst>
          </p:cNvPr>
          <p:cNvSpPr txBox="1"/>
          <p:nvPr/>
        </p:nvSpPr>
        <p:spPr>
          <a:xfrm>
            <a:off x="7856270" y="3645238"/>
            <a:ext cx="339304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Pravlasť Slovanov sa nachádzala</a:t>
            </a:r>
          </a:p>
          <a:p>
            <a:r>
              <a:rPr lang="sk-SK" dirty="0"/>
              <a:t>východne od Karpát, medzi riekami</a:t>
            </a:r>
          </a:p>
          <a:p>
            <a:r>
              <a:rPr lang="sk-SK" dirty="0"/>
              <a:t>Odra, Visla a Stredný Dneper</a:t>
            </a:r>
          </a:p>
        </p:txBody>
      </p:sp>
    </p:spTree>
    <p:extLst>
      <p:ext uri="{BB962C8B-B14F-4D97-AF65-F5344CB8AC3E}">
        <p14:creationId xmlns:p14="http://schemas.microsoft.com/office/powerpoint/2010/main" val="8284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2F12A-81F8-4B2E-BECC-7F757F09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Germánske kmene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AE32C6-95E5-45F5-AE42-945CCD33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Žili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medzi riekami Rýn </a:t>
            </a: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Dunaj</a:t>
            </a:r>
            <a:endParaRPr lang="sk-SK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Územie hustých lesov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Obydlia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stavali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 čistinkách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jednoduché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Chovali kone a </a:t>
            </a: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hovädzí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dobytok</a:t>
            </a:r>
            <a:endParaRPr lang="sk-SK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Často sa sťahovali =&gt; vyčerpaná pôda =&gt; Rimania si začali budovať </a:t>
            </a:r>
            <a:r>
              <a:rPr lang="sk-SK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Limes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Romanus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Germáni bojovali aj proti sebe</a:t>
            </a:r>
          </a:p>
          <a:p>
            <a:endParaRPr lang="sk-SK" dirty="0"/>
          </a:p>
        </p:txBody>
      </p:sp>
      <p:pic>
        <p:nvPicPr>
          <p:cNvPr id="2050" name="Picture 2" descr="GC5AJ8H Germani v Abrahame (Traditional Cache) in Trnavský kraj, Slovakia  created by TTturista">
            <a:extLst>
              <a:ext uri="{FF2B5EF4-FFF2-40B4-BE49-F238E27FC236}">
                <a16:creationId xmlns:a16="http://schemas.microsoft.com/office/drawing/2014/main" id="{58C994E3-7EA3-4BBF-86B3-2F9305CC3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14853" b="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34370B6-A983-4284-BF51-0921BCBE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sk-SK" dirty="0"/>
              <a:t>Nomádi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rázok, na ktorom je text, osoba, vonkajšie, stojaci&#10;&#10;Automaticky generovaný popis">
            <a:extLst>
              <a:ext uri="{FF2B5EF4-FFF2-40B4-BE49-F238E27FC236}">
                <a16:creationId xmlns:a16="http://schemas.microsoft.com/office/drawing/2014/main" id="{02E86DB7-A3D0-4F12-8EB9-5A2B373DF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" b="-4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E591F4-46D4-4F10-B04A-17B0A5D8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Kočovné kmene = nomádi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...žili v Ázii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Kočovali =&gt; hľadali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pastviny pr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svoje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stáda koní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kone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chovali tak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 prepravu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aj na obživu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(neobrábali pôdu)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Svojimi </a:t>
            </a:r>
            <a:r>
              <a:rPr lang="sk-SK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útokmi zasahovali aj do Európy 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napr. </a:t>
            </a:r>
            <a:r>
              <a:rPr lang="sk-SK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Huni</a:t>
            </a: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ich slávny kráľ Atila 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946771-3356-45AB-82C2-373FAF6188A4}"/>
              </a:ext>
            </a:extLst>
          </p:cNvPr>
          <p:cNvSpPr txBox="1"/>
          <p:nvPr/>
        </p:nvSpPr>
        <p:spPr>
          <a:xfrm>
            <a:off x="2191879" y="563616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Atila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6884990-F782-4AD7-9F1A-DBF648F2091D}"/>
              </a:ext>
            </a:extLst>
          </p:cNvPr>
          <p:cNvSpPr txBox="1"/>
          <p:nvPr/>
        </p:nvSpPr>
        <p:spPr>
          <a:xfrm>
            <a:off x="6997171" y="5847494"/>
            <a:ext cx="20252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>
                <a:highlight>
                  <a:srgbClr val="00FFFF"/>
                </a:highlight>
              </a:rPr>
              <a:t>Nomád</a:t>
            </a:r>
            <a:r>
              <a:rPr lang="sk-SK" dirty="0"/>
              <a:t> = kočovník</a:t>
            </a:r>
          </a:p>
        </p:txBody>
      </p:sp>
    </p:spTree>
    <p:extLst>
      <p:ext uri="{BB962C8B-B14F-4D97-AF65-F5344CB8AC3E}">
        <p14:creationId xmlns:p14="http://schemas.microsoft.com/office/powerpoint/2010/main" val="2785034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381</Words>
  <Application>Microsoft Office PowerPoint</Application>
  <PresentationFormat>Širokouhlá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Garamond</vt:lpstr>
      <vt:lpstr>Times New Roman</vt:lpstr>
      <vt:lpstr>Wingdings</vt:lpstr>
      <vt:lpstr>Prírodný</vt:lpstr>
      <vt:lpstr>Korene stredoveku. Svet a ľudia za hranicami Ríma</vt:lpstr>
      <vt:lpstr>Stredovek </vt:lpstr>
      <vt:lpstr>Rímska ríša </vt:lpstr>
      <vt:lpstr>Rodové spoločenstvá - kmene</vt:lpstr>
      <vt:lpstr>Barbari </vt:lpstr>
      <vt:lpstr>Slovania </vt:lpstr>
      <vt:lpstr>Slovania</vt:lpstr>
      <vt:lpstr>Germánske kmene</vt:lpstr>
      <vt:lpstr>Nomádi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Korene stredoveku. Svet a ľudia za hranicami Ríma</dc:title>
  <dc:creator>Mgr. Branislav Benčič</dc:creator>
  <cp:lastModifiedBy>Ucitel</cp:lastModifiedBy>
  <cp:revision>23</cp:revision>
  <dcterms:created xsi:type="dcterms:W3CDTF">2021-02-27T16:27:15Z</dcterms:created>
  <dcterms:modified xsi:type="dcterms:W3CDTF">2021-04-30T06:47:37Z</dcterms:modified>
</cp:coreProperties>
</file>