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311" r:id="rId4"/>
    <p:sldId id="312" r:id="rId5"/>
    <p:sldId id="313" r:id="rId6"/>
    <p:sldId id="309" r:id="rId7"/>
    <p:sldId id="310" r:id="rId8"/>
    <p:sldId id="314" r:id="rId9"/>
    <p:sldId id="31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37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31. 1. 2022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065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09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545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940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327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60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8886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627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868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752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31. 1. 2022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34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31. 1. 2022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268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31. 1. 2022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65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31. 1. 2022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473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31. 1. 2022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889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31. 1. 2022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35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33DDF6-081C-4B5D-BBB8-A843C1AD0665}" type="datetimeFigureOut">
              <a:rPr lang="sk-SK" smtClean="0"/>
              <a:pPr/>
              <a:t>31. 1. 2022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15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19174-0530-412A-9E1D-FDECA4560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927" y="360737"/>
            <a:ext cx="10279777" cy="2949325"/>
          </a:xfrm>
        </p:spPr>
        <p:txBody>
          <a:bodyPr/>
          <a:lstStyle/>
          <a:p>
            <a:pPr algn="ctr"/>
            <a:r>
              <a:rPr lang="sk-SK" dirty="0"/>
              <a:t>III. ČESKOSLOVENSKO </a:t>
            </a:r>
            <a:br>
              <a:rPr lang="sk-SK" dirty="0"/>
            </a:br>
            <a:r>
              <a:rPr lang="sk-SK" dirty="0"/>
              <a:t>V MEDZIVOJNOVOM OBDOBÍ</a:t>
            </a:r>
            <a:br>
              <a:rPr lang="sk-SK" dirty="0"/>
            </a:br>
            <a:r>
              <a:rPr lang="sk-SK" dirty="0"/>
              <a:t>(1918 - 1939)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5110F8-441D-466C-A2BC-A4C4C0036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9166" y="4250303"/>
            <a:ext cx="9180117" cy="2484566"/>
          </a:xfrm>
        </p:spPr>
        <p:txBody>
          <a:bodyPr>
            <a:normAutofit/>
          </a:bodyPr>
          <a:lstStyle/>
          <a:p>
            <a:r>
              <a:rPr lang="sk-SK" sz="3600" b="1" dirty="0"/>
              <a:t>V. NEPOZNANÁ SLOBODA</a:t>
            </a:r>
          </a:p>
        </p:txBody>
      </p:sp>
    </p:spTree>
    <p:extLst>
      <p:ext uri="{BB962C8B-B14F-4D97-AF65-F5344CB8AC3E}">
        <p14:creationId xmlns:p14="http://schemas.microsoft.com/office/powerpoint/2010/main" val="377981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Demokratický politický systém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992" y="1361661"/>
            <a:ext cx="9886122" cy="4876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slovenskí obyvatelia sa stali rovnoprávnymi občanmi</a:t>
            </a:r>
          </a:p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bez ohľadu na svoju národnú príslušnosť, politické a náboženské presvedčenie či sociálny pôvod mali možnosť aktívne sa zúčastňovať na verejnom živote</a:t>
            </a:r>
          </a:p>
          <a:p>
            <a:pPr algn="just"/>
            <a:endParaRPr lang="sk-SK" sz="3200" dirty="0"/>
          </a:p>
          <a:p>
            <a:pPr algn="just"/>
            <a:r>
              <a:rPr lang="sk-SK" sz="3200" dirty="0"/>
              <a:t>parlamentná demokracia</a:t>
            </a:r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1030" name="Picture 6" descr="Vlajka štátu">
            <a:extLst>
              <a:ext uri="{FF2B5EF4-FFF2-40B4-BE49-F238E27FC236}">
                <a16:creationId xmlns:a16="http://schemas.microsoft.com/office/drawing/2014/main" id="{C646972D-02E0-4A58-9718-8FFD2C72A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04" y="4680813"/>
            <a:ext cx="2456404" cy="163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Demokratický politický systém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244" y="1202635"/>
            <a:ext cx="9886122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po roku 1918 vzniklo na SVK viac ako 20 politických strán</a:t>
            </a:r>
          </a:p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všeobecné, rovné, tajné a priame volebné právo</a:t>
            </a:r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2052" name="Picture 4" descr="Výsledok vyhľadávania obrázkov pre dopyt narodne zhromazdenie 1920">
            <a:extLst>
              <a:ext uri="{FF2B5EF4-FFF2-40B4-BE49-F238E27FC236}">
                <a16:creationId xmlns:a16="http://schemas.microsoft.com/office/drawing/2014/main" id="{D28AC86A-7408-431C-96B7-E76DC398D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43" y="3912233"/>
            <a:ext cx="3259639" cy="270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9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Demokratický politický systém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244" y="2315817"/>
            <a:ext cx="9886122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Národné zhromaždenie = najvyšší zákonodarný orgán štátu</a:t>
            </a:r>
          </a:p>
          <a:p>
            <a:pPr algn="just">
              <a:buFontTx/>
              <a:buChar char="-"/>
            </a:pPr>
            <a:r>
              <a:rPr lang="sk-SK" sz="3200" dirty="0"/>
              <a:t>Senát + Poslanecká snemovňa</a:t>
            </a:r>
          </a:p>
          <a:p>
            <a:pPr algn="just">
              <a:buFontTx/>
              <a:buChar char="-"/>
            </a:pPr>
            <a:r>
              <a:rPr lang="sk-SK" sz="3200" dirty="0"/>
              <a:t>výkonná + zákonodarná moc</a:t>
            </a:r>
          </a:p>
          <a:p>
            <a:pPr algn="just">
              <a:buFontTx/>
              <a:buChar char="-"/>
            </a:pPr>
            <a:r>
              <a:rPr lang="sk-SK" sz="3200" dirty="0"/>
              <a:t>neskôr prešla výkonná moc na prezidenta a vládu</a:t>
            </a:r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3074" name="Picture 2" descr="Súvisiaci obrázok">
            <a:extLst>
              <a:ext uri="{FF2B5EF4-FFF2-40B4-BE49-F238E27FC236}">
                <a16:creationId xmlns:a16="http://schemas.microsoft.com/office/drawing/2014/main" id="{8001E3BD-05DE-4F2D-9118-AA8398ADB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35" y="4674254"/>
            <a:ext cx="3167265" cy="202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ok vyhľadávania obrázkov pre dopyt narodne zhromazdenie csr">
            <a:extLst>
              <a:ext uri="{FF2B5EF4-FFF2-40B4-BE49-F238E27FC236}">
                <a16:creationId xmlns:a16="http://schemas.microsoft.com/office/drawing/2014/main" id="{39A492E7-1C4D-4C68-8C2B-AF7F996CA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490" y="4674254"/>
            <a:ext cx="3062933" cy="202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5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Demokratický politický systém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244" y="2806147"/>
            <a:ext cx="9886122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prezidenti 1. ČSR:</a:t>
            </a:r>
          </a:p>
          <a:p>
            <a:pPr marL="0" indent="0" algn="just">
              <a:buNone/>
            </a:pPr>
            <a:r>
              <a:rPr lang="sk-SK" sz="3200" dirty="0"/>
              <a:t>1. Tomáš </a:t>
            </a:r>
            <a:r>
              <a:rPr lang="sk-SK" sz="3200" dirty="0" err="1"/>
              <a:t>Garrigue</a:t>
            </a:r>
            <a:r>
              <a:rPr lang="sk-SK" sz="3200" dirty="0"/>
              <a:t> Masaryk (14.11.1918 – 14.12.1935)</a:t>
            </a:r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r>
              <a:rPr lang="sk-SK" sz="3200" dirty="0"/>
              <a:t>úradujúci Milan Hodža (14.-18.12.1935)</a:t>
            </a:r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r>
              <a:rPr lang="sk-SK" sz="3200" dirty="0"/>
              <a:t>2. </a:t>
            </a:r>
            <a:r>
              <a:rPr lang="sk-SK" sz="3200" dirty="0" err="1"/>
              <a:t>Edvard</a:t>
            </a:r>
            <a:r>
              <a:rPr lang="sk-SK" sz="3200" dirty="0"/>
              <a:t> Beneš (18.12.1935 – 1.10.1938)</a:t>
            </a:r>
          </a:p>
          <a:p>
            <a:pPr algn="just"/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4098" name="Picture 2" descr="Výsledok vyhľadávania obrázkov pre dopyt narodne zhromazdenie csr">
            <a:extLst>
              <a:ext uri="{FF2B5EF4-FFF2-40B4-BE49-F238E27FC236}">
                <a16:creationId xmlns:a16="http://schemas.microsoft.com/office/drawing/2014/main" id="{54F367ED-BD8F-42FC-8D02-C7058BE4C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953" y="3792741"/>
            <a:ext cx="3160059" cy="244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Občianska spoločnosť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411896"/>
            <a:ext cx="10535412" cy="53870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politické strany</a:t>
            </a:r>
          </a:p>
          <a:p>
            <a:pPr algn="just"/>
            <a:r>
              <a:rPr lang="sk-SK" sz="3200" dirty="0"/>
              <a:t>spolky</a:t>
            </a:r>
          </a:p>
          <a:p>
            <a:pPr algn="just"/>
            <a:r>
              <a:rPr lang="sk-SK" sz="3200" dirty="0"/>
              <a:t>noviny, časopisy</a:t>
            </a:r>
          </a:p>
          <a:p>
            <a:pPr algn="just"/>
            <a:r>
              <a:rPr lang="sk-SK" sz="3200" dirty="0"/>
              <a:t>odborové organizácie robotníkov – chrániť sociálne záujmy členov, pomáhali im, keď zostali bez práce, zastupovali ich v sporoch a v mzdových rokovaniach so zamestnávateľmi, organizovali osvetové, kultúrne a športové akcie</a:t>
            </a:r>
          </a:p>
          <a:p>
            <a:pPr algn="just"/>
            <a:endParaRPr lang="sk-SK" sz="3600" dirty="0"/>
          </a:p>
          <a:p>
            <a:pPr algn="just"/>
            <a:endParaRPr lang="sk-SK" sz="36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5124" name="Picture 4" descr="Výsledok vyhľadávania obrázkov pre dopyt slovensky dennik">
            <a:extLst>
              <a:ext uri="{FF2B5EF4-FFF2-40B4-BE49-F238E27FC236}">
                <a16:creationId xmlns:a16="http://schemas.microsoft.com/office/drawing/2014/main" id="{5E379416-7944-4AF4-8F63-CED9734E7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795" y="1315061"/>
            <a:ext cx="1817221" cy="21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ok vyhľadávania obrázkov pre dopyt casopis slovak">
            <a:extLst>
              <a:ext uri="{FF2B5EF4-FFF2-40B4-BE49-F238E27FC236}">
                <a16:creationId xmlns:a16="http://schemas.microsoft.com/office/drawing/2014/main" id="{E1124B72-69F8-49F6-80FD-2869A2FC8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910" y="1315061"/>
            <a:ext cx="1900085" cy="21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ok vyhľadávania obrázkov pre dopyt robotnicke noviny">
            <a:extLst>
              <a:ext uri="{FF2B5EF4-FFF2-40B4-BE49-F238E27FC236}">
                <a16:creationId xmlns:a16="http://schemas.microsoft.com/office/drawing/2014/main" id="{12CF4985-BC15-45AB-A6BD-47E9161D8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890" y="1315061"/>
            <a:ext cx="1817222" cy="21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ýsledok vyhľadávania obrázkov pre dopyt vystavba zeleznic 1935">
            <a:extLst>
              <a:ext uri="{FF2B5EF4-FFF2-40B4-BE49-F238E27FC236}">
                <a16:creationId xmlns:a16="http://schemas.microsoft.com/office/drawing/2014/main" id="{D4B3DBBA-3A53-4B92-A187-05376EC2F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378" y="5257800"/>
            <a:ext cx="2076344" cy="141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98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Osveta a vzdelávanie občanov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70991"/>
            <a:ext cx="10535412" cy="53870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dobrovoľné hasičské spolky – zakladali sa takmer v každej obci na SVK, chránili majetok a životy občanov pred živelnými pohromami, vyvíjali aj osvetovú činnosť</a:t>
            </a:r>
          </a:p>
          <a:p>
            <a:pPr algn="just"/>
            <a:endParaRPr lang="sk-SK" sz="3600" dirty="0"/>
          </a:p>
          <a:p>
            <a:pPr algn="just"/>
            <a:endParaRPr lang="sk-SK" sz="3600" dirty="0"/>
          </a:p>
          <a:p>
            <a:pPr algn="just"/>
            <a:endParaRPr lang="sk-SK" sz="36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6148" name="Picture 4" descr="Výsledok vyhľadávania obrázkov pre dopyt hasicske spolky">
            <a:extLst>
              <a:ext uri="{FF2B5EF4-FFF2-40B4-BE49-F238E27FC236}">
                <a16:creationId xmlns:a16="http://schemas.microsoft.com/office/drawing/2014/main" id="{F9CDE4A1-C773-4F8A-A26A-5A31CB89C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953" y="3267635"/>
            <a:ext cx="7620000" cy="339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53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/>
              <a:t>Osveta a vzdelávanie občanov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192696"/>
            <a:ext cx="10535412" cy="53870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telocvičné a športové spolky – futbal, hokej, volejbal, tenis, basketbal,..., bežná súčasť života v mestách i na dedinách</a:t>
            </a:r>
          </a:p>
          <a:p>
            <a:pPr algn="just"/>
            <a:endParaRPr lang="sk-SK" sz="3600" dirty="0"/>
          </a:p>
          <a:p>
            <a:pPr algn="just"/>
            <a:endParaRPr lang="sk-SK" sz="3600" dirty="0"/>
          </a:p>
          <a:p>
            <a:pPr algn="just"/>
            <a:endParaRPr lang="sk-SK" sz="36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7170" name="Picture 2" descr="Výsledok vyhľadávania obrázkov pre dopyt sporove spolky 1930">
            <a:extLst>
              <a:ext uri="{FF2B5EF4-FFF2-40B4-BE49-F238E27FC236}">
                <a16:creationId xmlns:a16="http://schemas.microsoft.com/office/drawing/2014/main" id="{9BA402AB-7F13-40CD-BE02-3C8371FB3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634" y="2837330"/>
            <a:ext cx="3517107" cy="248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ok vyhľadávania obrázkov pre dopyt sporove spolky 1930">
            <a:extLst>
              <a:ext uri="{FF2B5EF4-FFF2-40B4-BE49-F238E27FC236}">
                <a16:creationId xmlns:a16="http://schemas.microsoft.com/office/drawing/2014/main" id="{8B22E734-7EB2-4FC4-8351-6D027734A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39" y="2837330"/>
            <a:ext cx="3768368" cy="248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">
            <a:extLst>
              <a:ext uri="{FF2B5EF4-FFF2-40B4-BE49-F238E27FC236}">
                <a16:creationId xmlns:a16="http://schemas.microsoft.com/office/drawing/2014/main" id="{6C92334B-B15F-4558-9D69-6F12284E7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86" y="4546116"/>
            <a:ext cx="33337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">
            <a:extLst>
              <a:ext uri="{FF2B5EF4-FFF2-40B4-BE49-F238E27FC236}">
                <a16:creationId xmlns:a16="http://schemas.microsoft.com/office/drawing/2014/main" id="{15E69630-2F3E-46D8-940C-4D018C97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92" y="2648060"/>
            <a:ext cx="1697895" cy="189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viezda: 5-cípa 3">
            <a:extLst>
              <a:ext uri="{FF2B5EF4-FFF2-40B4-BE49-F238E27FC236}">
                <a16:creationId xmlns:a16="http://schemas.microsoft.com/office/drawing/2014/main" id="{9A89009F-3EBA-40F3-AB53-09BF7910DF11}"/>
              </a:ext>
            </a:extLst>
          </p:cNvPr>
          <p:cNvSpPr/>
          <p:nvPr/>
        </p:nvSpPr>
        <p:spPr>
          <a:xfrm>
            <a:off x="4651577" y="197768"/>
            <a:ext cx="3935896" cy="15107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Zaujímavosti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FF051EE-8C96-40A9-862D-4FF0BFD4DA27}"/>
              </a:ext>
            </a:extLst>
          </p:cNvPr>
          <p:cNvSpPr txBox="1"/>
          <p:nvPr/>
        </p:nvSpPr>
        <p:spPr>
          <a:xfrm>
            <a:off x="1441221" y="2137693"/>
            <a:ext cx="62284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Medailové úspechy na OH:</a:t>
            </a:r>
          </a:p>
          <a:p>
            <a:pPr algn="ctr"/>
            <a:r>
              <a:rPr lang="sk-SK" sz="2400" dirty="0"/>
              <a:t>1924 v Paríži (1 zlatá, 4 strieborné, 4 bronzové),</a:t>
            </a:r>
          </a:p>
          <a:p>
            <a:pPr algn="ctr"/>
            <a:r>
              <a:rPr lang="sk-SK" sz="2400" dirty="0"/>
              <a:t>1928 v Amsterdame (2/5/2),</a:t>
            </a:r>
          </a:p>
          <a:p>
            <a:pPr algn="ctr"/>
            <a:r>
              <a:rPr lang="sk-SK" sz="2400" dirty="0"/>
              <a:t>1936 v Berlíne (3/5/1)</a:t>
            </a:r>
          </a:p>
          <a:p>
            <a:pPr algn="ctr"/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33344D1-03AD-4E3F-A4A0-FE08A1DFCB31}"/>
              </a:ext>
            </a:extLst>
          </p:cNvPr>
          <p:cNvSpPr txBox="1"/>
          <p:nvPr/>
        </p:nvSpPr>
        <p:spPr>
          <a:xfrm>
            <a:off x="1441221" y="197768"/>
            <a:ext cx="3935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/>
              <a:t/>
            </a:r>
            <a:br>
              <a:rPr lang="sk-SK" sz="2400" dirty="0"/>
            </a:br>
            <a:r>
              <a:rPr lang="sk-SK" sz="2400" b="1" dirty="0"/>
              <a:t>Ľadový hokej:</a:t>
            </a:r>
            <a:endParaRPr lang="sk-SK" sz="2400" dirty="0"/>
          </a:p>
          <a:p>
            <a:pPr algn="ctr"/>
            <a:r>
              <a:rPr lang="sk-SK" sz="2400" dirty="0"/>
              <a:t>Majstrovstvá sveta v Prahe (1933, 1938)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21B1DD7-69DD-48EE-B21A-8762F374A5B6}"/>
              </a:ext>
            </a:extLst>
          </p:cNvPr>
          <p:cNvSpPr txBox="1"/>
          <p:nvPr/>
        </p:nvSpPr>
        <p:spPr>
          <a:xfrm>
            <a:off x="7643238" y="268650"/>
            <a:ext cx="4505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Najobľúbenejší šport:</a:t>
            </a:r>
          </a:p>
          <a:p>
            <a:pPr algn="ctr"/>
            <a:r>
              <a:rPr lang="sk-SK" sz="2400" dirty="0"/>
              <a:t>futbal,</a:t>
            </a:r>
          </a:p>
          <a:p>
            <a:pPr algn="ctr"/>
            <a:r>
              <a:rPr lang="sk-SK" sz="2400" dirty="0"/>
              <a:t>1934 MS 2. miesto (2:1 p</a:t>
            </a:r>
            <a:r>
              <a:rPr lang="sk-SK" sz="2400" dirty="0" smtClean="0"/>
              <a:t>. p</a:t>
            </a:r>
            <a:r>
              <a:rPr lang="sk-SK" sz="2400" dirty="0"/>
              <a:t>.,                s Talianskom)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26F1BA71-0AC8-4C8E-BF5A-FEC99FB4F7A1}"/>
              </a:ext>
            </a:extLst>
          </p:cNvPr>
          <p:cNvSpPr txBox="1"/>
          <p:nvPr/>
        </p:nvSpPr>
        <p:spPr>
          <a:xfrm>
            <a:off x="1716176" y="3984352"/>
            <a:ext cx="5552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Volejbal:</a:t>
            </a:r>
          </a:p>
          <a:p>
            <a:pPr algn="ctr"/>
            <a:r>
              <a:rPr lang="sk-SK" sz="2400" dirty="0"/>
              <a:t>1. volejbalová organizácia v ČSR v Žiline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528DCD0F-77B2-4C0F-956E-112B3CC6D639}"/>
              </a:ext>
            </a:extLst>
          </p:cNvPr>
          <p:cNvSpPr txBox="1"/>
          <p:nvPr/>
        </p:nvSpPr>
        <p:spPr>
          <a:xfrm>
            <a:off x="7997717" y="2203595"/>
            <a:ext cx="3796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Stolný tenis:</a:t>
            </a:r>
          </a:p>
          <a:p>
            <a:pPr algn="ctr"/>
            <a:r>
              <a:rPr lang="sk-SK" sz="2400" dirty="0"/>
              <a:t>Karol </a:t>
            </a:r>
            <a:r>
              <a:rPr lang="sk-SK" sz="2400" dirty="0" err="1"/>
              <a:t>Morávek</a:t>
            </a:r>
            <a:r>
              <a:rPr lang="sk-SK" sz="2400" dirty="0"/>
              <a:t> 1932 MS 5.-8. miesto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E3615C7-BBD8-4369-BD0A-FF3E06373B32}"/>
              </a:ext>
            </a:extLst>
          </p:cNvPr>
          <p:cNvSpPr txBox="1"/>
          <p:nvPr/>
        </p:nvSpPr>
        <p:spPr>
          <a:xfrm>
            <a:off x="1732787" y="5089271"/>
            <a:ext cx="55526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Zápasenie:</a:t>
            </a:r>
          </a:p>
          <a:p>
            <a:pPr algn="ctr"/>
            <a:r>
              <a:rPr lang="sk-SK" sz="2400" dirty="0"/>
              <a:t>Alexander Szabó Majster Európy,</a:t>
            </a:r>
          </a:p>
          <a:p>
            <a:pPr algn="ctr"/>
            <a:r>
              <a:rPr lang="sk-SK" sz="2400" dirty="0"/>
              <a:t>Jozef </a:t>
            </a:r>
            <a:r>
              <a:rPr lang="sk-SK" sz="2400" dirty="0" err="1"/>
              <a:t>Herda</a:t>
            </a:r>
            <a:r>
              <a:rPr lang="sk-SK" sz="2400" dirty="0"/>
              <a:t> OH v Berlíne striebro v gréckorímskom zápasníckom štýle</a:t>
            </a:r>
          </a:p>
          <a:p>
            <a:pPr algn="ctr"/>
            <a:endParaRPr lang="sk-SK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27C4CD25-522C-469E-BA70-6B657D504FC5}"/>
              </a:ext>
            </a:extLst>
          </p:cNvPr>
          <p:cNvSpPr txBox="1"/>
          <p:nvPr/>
        </p:nvSpPr>
        <p:spPr>
          <a:xfrm>
            <a:off x="7901655" y="3769209"/>
            <a:ext cx="3988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Gymnastika:</a:t>
            </a:r>
          </a:p>
          <a:p>
            <a:pPr algn="ctr"/>
            <a:r>
              <a:rPr lang="sk-SK" sz="2400" dirty="0" smtClean="0"/>
              <a:t>Matilda </a:t>
            </a:r>
            <a:r>
              <a:rPr lang="sk-SK" sz="2400" dirty="0" err="1"/>
              <a:t>Pálfyová</a:t>
            </a:r>
            <a:r>
              <a:rPr lang="sk-SK" sz="2400" dirty="0"/>
              <a:t>, strieborná s družstvom ČSR na OH 1936, 1938 získala titul majsterky sveta ako členka družstva ČSR a individuálny bronz vo viacboji jednotlivkýň</a:t>
            </a:r>
          </a:p>
        </p:txBody>
      </p:sp>
    </p:spTree>
    <p:extLst>
      <p:ext uri="{BB962C8B-B14F-4D97-AF65-F5344CB8AC3E}">
        <p14:creationId xmlns:p14="http://schemas.microsoft.com/office/powerpoint/2010/main" val="493117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aralax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364</Words>
  <Application>Microsoft Office PowerPoint</Application>
  <PresentationFormat>Širokouhlá</PresentationFormat>
  <Paragraphs>80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2" baseType="lpstr">
      <vt:lpstr>Arial</vt:lpstr>
      <vt:lpstr>Corbel</vt:lpstr>
      <vt:lpstr>Paralaxa</vt:lpstr>
      <vt:lpstr>III. ČESKOSLOVENSKO  V MEDZIVOJNOVOM OBDOBÍ (1918 - 1939)</vt:lpstr>
      <vt:lpstr>Demokratický politický systém</vt:lpstr>
      <vt:lpstr>Demokratický politický systém</vt:lpstr>
      <vt:lpstr>Demokratický politický systém</vt:lpstr>
      <vt:lpstr>Demokratický politický systém</vt:lpstr>
      <vt:lpstr>Občianska spoločnosť</vt:lpstr>
      <vt:lpstr>Osveta a vzdelávanie občanov</vt:lpstr>
      <vt:lpstr>Osveta a vzdelávanie občanov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MEDZIVOJNOVÁ EURÓPA</dc:title>
  <dc:creator>Erika</dc:creator>
  <cp:lastModifiedBy>Ucitel</cp:lastModifiedBy>
  <cp:revision>234</cp:revision>
  <dcterms:created xsi:type="dcterms:W3CDTF">2019-10-20T11:58:33Z</dcterms:created>
  <dcterms:modified xsi:type="dcterms:W3CDTF">2022-01-31T21:31:54Z</dcterms:modified>
</cp:coreProperties>
</file>