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7E92-0C56-4FFD-B8EB-3A69B207A3AC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EDB8A-DBBE-42F3-A70A-C61797A89793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7E92-0C56-4FFD-B8EB-3A69B207A3AC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DB8A-DBBE-42F3-A70A-C61797A8979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7E92-0C56-4FFD-B8EB-3A69B207A3AC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DB8A-DBBE-42F3-A70A-C61797A8979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337E92-0C56-4FFD-B8EB-3A69B207A3AC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1EDB8A-DBBE-42F3-A70A-C61797A89793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7E92-0C56-4FFD-B8EB-3A69B207A3AC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DB8A-DBBE-42F3-A70A-C61797A89793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7E92-0C56-4FFD-B8EB-3A69B207A3AC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DB8A-DBBE-42F3-A70A-C61797A89793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DB8A-DBBE-42F3-A70A-C61797A8979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7E92-0C56-4FFD-B8EB-3A69B207A3AC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7E92-0C56-4FFD-B8EB-3A69B207A3AC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DB8A-DBBE-42F3-A70A-C61797A89793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7E92-0C56-4FFD-B8EB-3A69B207A3AC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DB8A-DBBE-42F3-A70A-C61797A8979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337E92-0C56-4FFD-B8EB-3A69B207A3AC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1EDB8A-DBBE-42F3-A70A-C61797A8979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7E92-0C56-4FFD-B8EB-3A69B207A3AC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EDB8A-DBBE-42F3-A70A-C61797A8979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337E92-0C56-4FFD-B8EB-3A69B207A3AC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81EDB8A-DBBE-42F3-A70A-C61797A89793}" type="slidenum">
              <a:rPr lang="sk-SK" smtClean="0"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Medzivojnové obdobie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Nové cesty umenia a architektúry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724025"/>
            <a:ext cx="54673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9384" y="1524000"/>
            <a:ext cx="448523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Vznik: Nemecko</a:t>
            </a:r>
          </a:p>
          <a:p>
            <a:r>
              <a:rPr lang="sk-SK" dirty="0" smtClean="0"/>
              <a:t>Diela autorov sú krajne pesimistické- je to vyjadrené  kontrastnými farbami a deformáciou stvárneného objektu</a:t>
            </a:r>
          </a:p>
          <a:p>
            <a:r>
              <a:rPr lang="sk-SK" dirty="0" smtClean="0"/>
              <a:t>Predstavitelia: </a:t>
            </a:r>
            <a:r>
              <a:rPr lang="sk-SK" b="1" u="sng" dirty="0" err="1" smtClean="0"/>
              <a:t>Edvard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Munch</a:t>
            </a:r>
            <a:r>
              <a:rPr lang="sk-SK" dirty="0" smtClean="0"/>
              <a:t>, Oskar </a:t>
            </a:r>
            <a:r>
              <a:rPr lang="sk-SK" dirty="0" err="1" smtClean="0"/>
              <a:t>Kokoschka</a:t>
            </a:r>
            <a:r>
              <a:rPr lang="sk-SK" dirty="0" smtClean="0"/>
              <a:t>, </a:t>
            </a:r>
            <a:r>
              <a:rPr lang="sk-SK" dirty="0" err="1" smtClean="0"/>
              <a:t>Otto</a:t>
            </a:r>
            <a:r>
              <a:rPr lang="sk-SK" dirty="0" smtClean="0"/>
              <a:t> </a:t>
            </a:r>
            <a:r>
              <a:rPr lang="sk-SK" dirty="0" err="1" smtClean="0"/>
              <a:t>Dix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Expresionizmus 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00108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27717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647825"/>
            <a:ext cx="66675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Vznik: sovietske Rusko</a:t>
            </a:r>
          </a:p>
          <a:p>
            <a:r>
              <a:rPr lang="sk-SK" dirty="0" smtClean="0"/>
              <a:t>Ide o viacero skupín a smerov pod jednotným názvom</a:t>
            </a:r>
          </a:p>
          <a:p>
            <a:r>
              <a:rPr lang="sk-SK" dirty="0" smtClean="0"/>
              <a:t>Boľševici ich spočiatku trpeli, ale už v polovici 20.rokov 20.storočia museli mnohí svoju vlasť opustiť.</a:t>
            </a:r>
          </a:p>
          <a:p>
            <a:r>
              <a:rPr lang="sk-SK" dirty="0" smtClean="0"/>
              <a:t>Najznámejší je </a:t>
            </a:r>
            <a:r>
              <a:rPr lang="sk-SK" dirty="0" err="1" smtClean="0"/>
              <a:t>Marc</a:t>
            </a:r>
            <a:r>
              <a:rPr lang="sk-SK" dirty="0" smtClean="0"/>
              <a:t> </a:t>
            </a:r>
            <a:r>
              <a:rPr lang="sk-SK" dirty="0" err="1" smtClean="0"/>
              <a:t>Chagall</a:t>
            </a:r>
            <a:r>
              <a:rPr lang="sk-SK" dirty="0" smtClean="0"/>
              <a:t>(</a:t>
            </a:r>
            <a:r>
              <a:rPr lang="sk-SK" dirty="0" err="1" smtClean="0"/>
              <a:t>Mark</a:t>
            </a:r>
            <a:r>
              <a:rPr lang="sk-SK" dirty="0" smtClean="0"/>
              <a:t> </a:t>
            </a:r>
            <a:r>
              <a:rPr lang="sk-SK" dirty="0" err="1" smtClean="0"/>
              <a:t>Šagal</a:t>
            </a:r>
            <a:r>
              <a:rPr lang="sk-SK" dirty="0" smtClean="0"/>
              <a:t>), 1887-1985, autor obrazov plných fantastických snových predstáv a ilúzií. 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Ruská avantgarda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Prechádzka </a:t>
            </a:r>
            <a:endParaRPr lang="sk-SK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1287" y="1866900"/>
            <a:ext cx="3781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34480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928802"/>
            <a:ext cx="4762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Vznik: vo viacerých krajinách súčasne</a:t>
            </a:r>
          </a:p>
          <a:p>
            <a:r>
              <a:rPr lang="sk-SK" dirty="0" smtClean="0"/>
              <a:t>Odmietal závislosť umeleckého diela od videnej skutočnosti, od zážitkov a životných postojov tvorcu</a:t>
            </a:r>
          </a:p>
          <a:p>
            <a:r>
              <a:rPr lang="sk-SK" dirty="0" smtClean="0"/>
              <a:t>Hlavný predstaviteľ: Piet </a:t>
            </a:r>
            <a:r>
              <a:rPr lang="sk-SK" dirty="0" err="1" smtClean="0"/>
              <a:t>Mondrian</a:t>
            </a:r>
            <a:r>
              <a:rPr lang="sk-SK" dirty="0" smtClean="0"/>
              <a:t>- Holanďan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Konštruktivizmus </a:t>
            </a:r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4"/>
            <a:ext cx="398179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5786446"/>
          </a:xfrm>
        </p:spPr>
        <p:txBody>
          <a:bodyPr/>
          <a:lstStyle/>
          <a:p>
            <a:r>
              <a:rPr lang="sk-SK" dirty="0" smtClean="0"/>
              <a:t>Umelci reagovali na otrasné zážitky vojny tak, že opovrhovali ľudskou spoločnosťou a v umení hľadali nové cesty.</a:t>
            </a:r>
          </a:p>
          <a:p>
            <a:r>
              <a:rPr lang="sk-SK" dirty="0" smtClean="0"/>
              <a:t>Vzniklo viacero smerov.</a:t>
            </a:r>
          </a:p>
          <a:p>
            <a:r>
              <a:rPr lang="sk-SK" dirty="0" smtClean="0"/>
              <a:t>Dadaizmus – vznik: Švajčiarsko</a:t>
            </a:r>
          </a:p>
          <a:p>
            <a:pPr>
              <a:buNone/>
            </a:pPr>
            <a:r>
              <a:rPr lang="sk-SK" dirty="0" err="1" smtClean="0"/>
              <a:t>dada</a:t>
            </a:r>
            <a:r>
              <a:rPr lang="sk-SK" dirty="0" smtClean="0"/>
              <a:t> - koník, detská hračka</a:t>
            </a:r>
          </a:p>
          <a:p>
            <a:pPr>
              <a:buNone/>
            </a:pPr>
            <a:r>
              <a:rPr lang="sk-SK" dirty="0" smtClean="0"/>
              <a:t>Boli tu nielen maliari, ale aj básnici.</a:t>
            </a:r>
          </a:p>
          <a:p>
            <a:pPr>
              <a:buNone/>
            </a:pPr>
            <a:r>
              <a:rPr lang="sk-SK" dirty="0" smtClean="0"/>
              <a:t>Básne sa skladali z náhodne zoskupených slov a obrazy z náhodne zoskupených obyčajných predmetov- hrdzavé klince, cestovné lístky, kúsky látky, uzávery fliaš, gombíky...</a:t>
            </a:r>
          </a:p>
          <a:p>
            <a:pPr>
              <a:buNone/>
            </a:pPr>
            <a:r>
              <a:rPr lang="sk-SK" dirty="0" smtClean="0"/>
              <a:t>Maliari chceli odvrátiť pozornosť ľudí od vznešených vecí.</a:t>
            </a:r>
          </a:p>
          <a:p>
            <a:pPr>
              <a:buNone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34471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3810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 a rozdiel od historickej architektúry, ktorá využívala klasické stavebné materiály : kameň, tehlu , drevo, moderná architektúra využívala nové materiály : železobetón, železnú kostru v kombinácii so sklom, oceľové a betónové dielce</a:t>
            </a:r>
          </a:p>
          <a:p>
            <a:r>
              <a:rPr lang="sk-SK" dirty="0" smtClean="0"/>
              <a:t>Je charakteristická účelnosťou a širokým uplatnením</a:t>
            </a:r>
          </a:p>
          <a:p>
            <a:r>
              <a:rPr lang="sk-SK" dirty="0" smtClean="0"/>
              <a:t>( v historickej bola súhra všetkých výtvarných umení)</a:t>
            </a:r>
          </a:p>
          <a:p>
            <a:r>
              <a:rPr lang="sk-SK" dirty="0" smtClean="0"/>
              <a:t>Patria sem priemyselné objekty, bytová výstavba...</a:t>
            </a:r>
          </a:p>
          <a:p>
            <a:r>
              <a:rPr lang="sk-SK" dirty="0" smtClean="0"/>
              <a:t>Najznámejším architektom tohto obdobia bol </a:t>
            </a:r>
            <a:r>
              <a:rPr lang="sk-SK" dirty="0" err="1" smtClean="0"/>
              <a:t>Le</a:t>
            </a:r>
            <a:r>
              <a:rPr lang="sk-SK" dirty="0" smtClean="0"/>
              <a:t> </a:t>
            </a:r>
            <a:r>
              <a:rPr lang="sk-SK" dirty="0" err="1" smtClean="0"/>
              <a:t>Corbusier</a:t>
            </a:r>
            <a:r>
              <a:rPr lang="sk-SK" dirty="0" smtClean="0"/>
              <a:t>( L </a:t>
            </a:r>
            <a:r>
              <a:rPr lang="sk-SK" dirty="0" err="1" smtClean="0"/>
              <a:t>Korbusjé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Moderná  architektúra </a:t>
            </a:r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314" y="1500174"/>
            <a:ext cx="5247662" cy="393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Maliar Marcel </a:t>
            </a:r>
            <a:r>
              <a:rPr lang="sk-SK" dirty="0" err="1" smtClean="0"/>
              <a:t>Duchamp</a:t>
            </a:r>
            <a:r>
              <a:rPr lang="sk-SK" dirty="0" smtClean="0"/>
              <a:t>(</a:t>
            </a:r>
            <a:r>
              <a:rPr lang="sk-SK" dirty="0" err="1" smtClean="0"/>
              <a:t>Marsel</a:t>
            </a:r>
            <a:r>
              <a:rPr lang="sk-SK" dirty="0" smtClean="0"/>
              <a:t> </a:t>
            </a:r>
            <a:r>
              <a:rPr lang="sk-SK" dirty="0" err="1" smtClean="0"/>
              <a:t>Dušam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85860"/>
            <a:ext cx="4500594" cy="254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000504"/>
            <a:ext cx="3810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3810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Grafik a sochár </a:t>
            </a:r>
            <a:r>
              <a:rPr lang="sk-SK" dirty="0" err="1" smtClean="0"/>
              <a:t>Hans</a:t>
            </a:r>
            <a:r>
              <a:rPr lang="sk-SK" dirty="0" smtClean="0"/>
              <a:t> </a:t>
            </a:r>
            <a:r>
              <a:rPr lang="sk-SK" dirty="0" err="1" smtClean="0"/>
              <a:t>Arp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143380"/>
            <a:ext cx="2857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171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14422"/>
            <a:ext cx="3143272" cy="408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Vznik: Francúzsko</a:t>
            </a:r>
          </a:p>
          <a:p>
            <a:r>
              <a:rPr lang="sk-SK" dirty="0" smtClean="0"/>
              <a:t>Básnici i maliari</a:t>
            </a:r>
          </a:p>
          <a:p>
            <a:r>
              <a:rPr lang="sk-SK" dirty="0" smtClean="0"/>
              <a:t>Istým spôsobom nadväzovali na dadaizmus.</a:t>
            </a:r>
          </a:p>
          <a:p>
            <a:r>
              <a:rPr lang="sk-SK" dirty="0" smtClean="0"/>
              <a:t>Rozdiel je v tom, že oni za skutočné myšlienky a predstavy pokladajú tie, ktoré sa uskutočňujú </a:t>
            </a:r>
            <a:r>
              <a:rPr lang="sk-SK" b="1" u="sng" dirty="0" smtClean="0"/>
              <a:t>v sne</a:t>
            </a:r>
            <a:r>
              <a:rPr lang="sk-SK" dirty="0" smtClean="0"/>
              <a:t>!</a:t>
            </a:r>
          </a:p>
          <a:p>
            <a:r>
              <a:rPr lang="sk-SK" dirty="0" smtClean="0"/>
              <a:t>Najvýznamnejším maliarom tohto smeru je </a:t>
            </a:r>
            <a:r>
              <a:rPr lang="sk-SK" b="1" u="sng" dirty="0" err="1" smtClean="0"/>
              <a:t>Salvator</a:t>
            </a:r>
            <a:r>
              <a:rPr lang="sk-SK" b="1" u="sng" dirty="0" smtClean="0"/>
              <a:t> Dalí</a:t>
            </a:r>
            <a:endParaRPr lang="sk-SK" b="1" u="sng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Surrealizmus ( nadrealizmus)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Salvador Dalí( 1904-1982)</a:t>
            </a:r>
            <a:endParaRPr lang="sk-SK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897856"/>
            <a:ext cx="2857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Salvador Dalí( 1904-1982)</a:t>
            </a:r>
          </a:p>
          <a:p>
            <a:endParaRPr lang="sk-SK" dirty="0" smtClean="0"/>
          </a:p>
          <a:p>
            <a:r>
              <a:rPr lang="sk-SK" dirty="0" smtClean="0"/>
              <a:t>Španielsky maliar</a:t>
            </a:r>
          </a:p>
          <a:p>
            <a:r>
              <a:rPr lang="sk-SK" dirty="0" smtClean="0"/>
              <a:t>V rokoch 1929-1936 bol členom surrealistického hnutia</a:t>
            </a:r>
          </a:p>
          <a:p>
            <a:r>
              <a:rPr lang="sk-SK" dirty="0" smtClean="0"/>
              <a:t>Po odchode do USA začal pôsobiť ako individuálny umelec</a:t>
            </a:r>
          </a:p>
          <a:p>
            <a:r>
              <a:rPr lang="sk-SK" dirty="0" smtClean="0"/>
              <a:t>Ovplyvnil niektoré módne smery a časť verejnosti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081212"/>
            <a:ext cx="47625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3169" y="1524000"/>
            <a:ext cx="59376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</TotalTime>
  <Words>356</Words>
  <Application>Microsoft Office PowerPoint</Application>
  <PresentationFormat>Prezentácia na obrazovke (4:3)</PresentationFormat>
  <Paragraphs>44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7" baseType="lpstr">
      <vt:lpstr>Constantia</vt:lpstr>
      <vt:lpstr>Wingdings 2</vt:lpstr>
      <vt:lpstr>Papier</vt:lpstr>
      <vt:lpstr>Nové cesty umenia a architektúry</vt:lpstr>
      <vt:lpstr>Prezentácia programu PowerPoint</vt:lpstr>
      <vt:lpstr>Maliar Marcel Duchamp(Marsel Dušam)</vt:lpstr>
      <vt:lpstr>Grafik a sochár Hans Arp</vt:lpstr>
      <vt:lpstr>Surrealizmus ( nadrealizmus)</vt:lpstr>
      <vt:lpstr>Salvador Dalí( 1904-1982)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Expresionizmus </vt:lpstr>
      <vt:lpstr>Prezentácia programu PowerPoint</vt:lpstr>
      <vt:lpstr>Prezentácia programu PowerPoint</vt:lpstr>
      <vt:lpstr>Ruská avantgarda</vt:lpstr>
      <vt:lpstr>Prechádzka </vt:lpstr>
      <vt:lpstr>Prezentácia programu PowerPoint</vt:lpstr>
      <vt:lpstr>Konštruktivizmus </vt:lpstr>
      <vt:lpstr>Prezentácia programu PowerPoint</vt:lpstr>
      <vt:lpstr>Prezentácia programu PowerPoint</vt:lpstr>
      <vt:lpstr>Moderná  architektúra 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cesty umenia a architektúry</dc:title>
  <dc:creator>tudzo</dc:creator>
  <cp:lastModifiedBy>Ucitel</cp:lastModifiedBy>
  <cp:revision>9</cp:revision>
  <dcterms:created xsi:type="dcterms:W3CDTF">2010-10-26T11:21:19Z</dcterms:created>
  <dcterms:modified xsi:type="dcterms:W3CDTF">2021-12-08T21:33:47Z</dcterms:modified>
</cp:coreProperties>
</file>