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83" r:id="rId2"/>
    <p:sldId id="287" r:id="rId3"/>
    <p:sldId id="416" r:id="rId4"/>
    <p:sldId id="384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453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5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443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55" r:id="rId55"/>
    <p:sldId id="406" r:id="rId56"/>
    <p:sldId id="407" r:id="rId57"/>
    <p:sldId id="408" r:id="rId58"/>
    <p:sldId id="409" r:id="rId59"/>
    <p:sldId id="456" r:id="rId60"/>
    <p:sldId id="410" r:id="rId61"/>
    <p:sldId id="411" r:id="rId62"/>
    <p:sldId id="412" r:id="rId63"/>
    <p:sldId id="413" r:id="rId64"/>
    <p:sldId id="414" r:id="rId65"/>
    <p:sldId id="415" r:id="rId66"/>
    <p:sldId id="442" r:id="rId67"/>
    <p:sldId id="444" r:id="rId68"/>
    <p:sldId id="445" r:id="rId69"/>
    <p:sldId id="446" r:id="rId70"/>
    <p:sldId id="447" r:id="rId71"/>
    <p:sldId id="448" r:id="rId72"/>
    <p:sldId id="449" r:id="rId73"/>
    <p:sldId id="450" r:id="rId74"/>
    <p:sldId id="451" r:id="rId75"/>
    <p:sldId id="452" r:id="rId7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373" autoAdjust="0"/>
    <p:restoredTop sz="94660"/>
  </p:normalViewPr>
  <p:slideViewPr>
    <p:cSldViewPr>
      <p:cViewPr>
        <p:scale>
          <a:sx n="90" d="100"/>
          <a:sy n="90" d="100"/>
        </p:scale>
        <p:origin x="-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944F0-67EE-49E4-B88B-054B948A80AC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26330-56A9-4949-B380-86AD0604D9D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29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27.5.2020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18" Type="http://schemas.openxmlformats.org/officeDocument/2006/relationships/image" Target="../media/image21.gif"/><Relationship Id="rId26" Type="http://schemas.openxmlformats.org/officeDocument/2006/relationships/image" Target="../media/image29.gif"/><Relationship Id="rId3" Type="http://schemas.openxmlformats.org/officeDocument/2006/relationships/slide" Target="slide20.xml"/><Relationship Id="rId21" Type="http://schemas.openxmlformats.org/officeDocument/2006/relationships/image" Target="../media/image24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17" Type="http://schemas.openxmlformats.org/officeDocument/2006/relationships/image" Target="../media/image20.gif"/><Relationship Id="rId25" Type="http://schemas.openxmlformats.org/officeDocument/2006/relationships/image" Target="../media/image28.gif"/><Relationship Id="rId2" Type="http://schemas.openxmlformats.org/officeDocument/2006/relationships/slide" Target="slide5.xml"/><Relationship Id="rId16" Type="http://schemas.openxmlformats.org/officeDocument/2006/relationships/image" Target="../media/image19.gif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24" Type="http://schemas.openxmlformats.org/officeDocument/2006/relationships/image" Target="../media/image27.gif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23" Type="http://schemas.openxmlformats.org/officeDocument/2006/relationships/image" Target="../media/image26.gif"/><Relationship Id="rId28" Type="http://schemas.openxmlformats.org/officeDocument/2006/relationships/image" Target="../media/image31.gif"/><Relationship Id="rId10" Type="http://schemas.openxmlformats.org/officeDocument/2006/relationships/image" Target="../media/image13.gif"/><Relationship Id="rId19" Type="http://schemas.openxmlformats.org/officeDocument/2006/relationships/image" Target="../media/image22.gif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image" Target="../media/image17.gif"/><Relationship Id="rId22" Type="http://schemas.openxmlformats.org/officeDocument/2006/relationships/image" Target="../media/image25.gif"/><Relationship Id="rId27" Type="http://schemas.openxmlformats.org/officeDocument/2006/relationships/image" Target="../media/image3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18" Type="http://schemas.openxmlformats.org/officeDocument/2006/relationships/image" Target="../media/image45.gif"/><Relationship Id="rId26" Type="http://schemas.openxmlformats.org/officeDocument/2006/relationships/image" Target="../media/image52.gif"/><Relationship Id="rId3" Type="http://schemas.openxmlformats.org/officeDocument/2006/relationships/slide" Target="slide44.xml"/><Relationship Id="rId21" Type="http://schemas.openxmlformats.org/officeDocument/2006/relationships/image" Target="../media/image47.gif"/><Relationship Id="rId7" Type="http://schemas.openxmlformats.org/officeDocument/2006/relationships/image" Target="../media/image34.gif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5" Type="http://schemas.openxmlformats.org/officeDocument/2006/relationships/image" Target="../media/image51.gif"/><Relationship Id="rId2" Type="http://schemas.openxmlformats.org/officeDocument/2006/relationships/slide" Target="slide32.xml"/><Relationship Id="rId16" Type="http://schemas.openxmlformats.org/officeDocument/2006/relationships/image" Target="../media/image43.gif"/><Relationship Id="rId20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24" Type="http://schemas.openxmlformats.org/officeDocument/2006/relationships/image" Target="../media/image50.gif"/><Relationship Id="rId5" Type="http://schemas.openxmlformats.org/officeDocument/2006/relationships/image" Target="../media/image32.gif"/><Relationship Id="rId15" Type="http://schemas.openxmlformats.org/officeDocument/2006/relationships/image" Target="../media/image42.gif"/><Relationship Id="rId23" Type="http://schemas.openxmlformats.org/officeDocument/2006/relationships/image" Target="../media/image49.gif"/><Relationship Id="rId10" Type="http://schemas.openxmlformats.org/officeDocument/2006/relationships/image" Target="../media/image37.gif"/><Relationship Id="rId19" Type="http://schemas.openxmlformats.org/officeDocument/2006/relationships/image" Target="../media/image46.gif"/><Relationship Id="rId4" Type="http://schemas.openxmlformats.org/officeDocument/2006/relationships/slide" Target="slide56.xml"/><Relationship Id="rId9" Type="http://schemas.openxmlformats.org/officeDocument/2006/relationships/image" Target="../media/image36.gif"/><Relationship Id="rId14" Type="http://schemas.openxmlformats.org/officeDocument/2006/relationships/image" Target="../media/image41.gif"/><Relationship Id="rId22" Type="http://schemas.openxmlformats.org/officeDocument/2006/relationships/image" Target="../media/image4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4414" y="1214422"/>
            <a:ext cx="6400800" cy="1752600"/>
          </a:xfrm>
        </p:spPr>
        <p:txBody>
          <a:bodyPr/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Pohyb = elixír zdravia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Šipka doprava 6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026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028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030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032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 descr="E:\Gif\naťahovanie ruk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14620"/>
            <a:ext cx="4826025" cy="2714639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642918"/>
            <a:ext cx="3571900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E:\Gif\hmoty vzadu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714620"/>
            <a:ext cx="4699024" cy="2643201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7170" name="Picture 2" descr="E:\Gif\krúženie trupo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571744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E:\Gif2\striedavej hmity k op noh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500306"/>
            <a:ext cx="5334028" cy="3000391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3074" name="Picture 2" descr="E:\Gif\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643182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4098" name="Picture 2" descr="E:\Gif\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714620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11266" name="Picture 2" descr="E:\Gif2\drep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16" y="2214554"/>
            <a:ext cx="4976848" cy="2799476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6215074" y="1785926"/>
            <a:ext cx="2214578" cy="364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1000100" y="1785926"/>
            <a:ext cx="2214578" cy="385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9938" name="AutoShape 2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pic>
        <p:nvPicPr>
          <p:cNvPr id="12290" name="Picture 2" descr="E:\Gif2\znozne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357430"/>
            <a:ext cx="4191029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4" name="Picture 2" descr="E:\Gif\strihan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86058"/>
            <a:ext cx="4572023" cy="2571763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8643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 </a:t>
            </a:r>
            <a:endParaRPr lang="sk-SK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Tvojou úlohou je absolvovať    </a:t>
            </a:r>
            <a:r>
              <a:rPr lang="sk-SK" b="1" u="sng" dirty="0" smtClean="0">
                <a:solidFill>
                  <a:srgbClr val="FF0000"/>
                </a:solidFill>
              </a:rPr>
              <a:t>3 ľubovoľné tréningy  </a:t>
            </a:r>
            <a:r>
              <a:rPr lang="sk-SK" b="1" dirty="0" smtClean="0"/>
              <a:t>(čiže 3 kolá)</a:t>
            </a:r>
          </a:p>
          <a:p>
            <a:pPr marL="342900" indent="-342900"/>
            <a:r>
              <a:rPr lang="sk-SK" b="1" dirty="0" smtClean="0"/>
              <a:t>       (môžeš  absolvovať  buď  tri rozdielne tréningy alebo trikrát  ten istý tréning  alebo si vybrať inú kombináciu tréningov – je vždy iba na tebe, ktorý tréning si zvolíš)</a:t>
            </a:r>
          </a:p>
          <a:p>
            <a:pPr marL="342900" indent="-342900"/>
            <a:endParaRPr lang="sk-SK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</a:t>
            </a:r>
            <a:r>
              <a:rPr lang="sk-SK" dirty="0" smtClean="0"/>
              <a:t>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76802" name="Picture 2" descr="Latest 60 Seconds GIFs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33351"/>
            <a:ext cx="2357426" cy="132464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 B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2" descr="C:\Users\Lukas\Desktop\MOJE GIF TRENINGY\PET FLASE\Gif\po skoky na miest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643578"/>
            <a:ext cx="1645682" cy="9256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" name="Picture 2" descr="C:\Users\Lukas\Desktop\MOJE GIF TRENINGY\PET FLASE\Gif\po skoky na miest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140123"/>
            <a:ext cx="5461029" cy="3071829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643438" y="5563210"/>
            <a:ext cx="4064019" cy="1080495"/>
            <a:chOff x="4643438" y="5563210"/>
            <a:chExt cx="4064019" cy="1080495"/>
          </a:xfrm>
        </p:grpSpPr>
        <p:pic>
          <p:nvPicPr>
            <p:cNvPr id="7" name="Picture 2" descr="C:\Users\Lukas\Desktop\MOJE GIF TRENINGY\PET FLASE\Gif\kruzenie pet fľašou okolo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563210"/>
              <a:ext cx="1920879" cy="1080495"/>
            </a:xfrm>
            <a:prstGeom prst="rect">
              <a:avLst/>
            </a:prstGeom>
            <a:noFill/>
          </p:spPr>
        </p:pic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PET FLASE\Gif\kruzenie pet fľašou okolo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928802"/>
            <a:ext cx="5334028" cy="3000391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5572140"/>
            <a:ext cx="3921144" cy="1000127"/>
            <a:chOff x="4643438" y="5572140"/>
            <a:chExt cx="3921144" cy="1000127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uzenie pet fľašou okolo steh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572140"/>
              <a:ext cx="1778004" cy="100012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PET FLASE\Gif\kruzenie pet fľašou okolo steh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071678"/>
            <a:ext cx="5969033" cy="3357581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5572140"/>
            <a:ext cx="3921143" cy="1000127"/>
            <a:chOff x="4643438" y="5572140"/>
            <a:chExt cx="3921143" cy="1000127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úženie p fľašou okolo kol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572140"/>
              <a:ext cx="1778003" cy="100012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PET FLASE\Gif\krúženie p fľašou okolo kol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857364"/>
            <a:ext cx="5588030" cy="3143267"/>
          </a:xfrm>
          <a:prstGeom prst="rect">
            <a:avLst/>
          </a:prstGeom>
          <a:noFill/>
        </p:spPr>
      </p:pic>
      <p:grpSp>
        <p:nvGrpSpPr>
          <p:cNvPr id="2" name="Skupina 11"/>
          <p:cNvGrpSpPr/>
          <p:nvPr/>
        </p:nvGrpSpPr>
        <p:grpSpPr>
          <a:xfrm>
            <a:off x="4643438" y="5572140"/>
            <a:ext cx="3944956" cy="933154"/>
            <a:chOff x="4643438" y="5572140"/>
            <a:chExt cx="3944956" cy="933154"/>
          </a:xfrm>
        </p:grpSpPr>
        <p:sp>
          <p:nvSpPr>
            <p:cNvPr id="7" name="TextovéPole 6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1" name="Picture 3" descr="C:\Users\Lukas\Desktop\MOJE GIF TRENINGY\PET FLASE\Gif\krúženie p fľašou pomedzi kolená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29454" y="5572140"/>
              <a:ext cx="1658940" cy="9331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6147" name="Picture 3" descr="C:\Users\Lukas\Desktop\MOJE GIF TRENINGY\PET FLASE\Gif\krúženie p fľašou pomedzi kolená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071678"/>
            <a:ext cx="5588030" cy="3143267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643578"/>
            <a:ext cx="4191029" cy="1071570"/>
            <a:chOff x="4500562" y="5643578"/>
            <a:chExt cx="4191029" cy="1071570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úženie ram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05013" cy="10715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6" name="Picture 2" descr="C:\Users\Lukas\Desktop\MOJE GIF TRENINGY\PET FLASE\Gif\krúženie ram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071678"/>
            <a:ext cx="5715040" cy="321471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429264"/>
            <a:ext cx="3810027" cy="857256"/>
            <a:chOff x="4500562" y="5429264"/>
            <a:chExt cx="3810027" cy="857256"/>
          </a:xfrm>
        </p:grpSpPr>
        <p:sp>
          <p:nvSpPr>
            <p:cNvPr id="8" name="TextovéPole 7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úženie s pet vpred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429264"/>
              <a:ext cx="1524011" cy="8572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PET FLASE\Gif\krúženie s pet vpred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357430"/>
            <a:ext cx="5842041" cy="3286148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929190" y="5857892"/>
            <a:ext cx="3627454" cy="794743"/>
            <a:chOff x="4929190" y="5857892"/>
            <a:chExt cx="3627454" cy="794743"/>
          </a:xfrm>
        </p:grpSpPr>
        <p:sp>
          <p:nvSpPr>
            <p:cNvPr id="9" name="TextovéPole 8"/>
            <p:cNvSpPr txBox="1"/>
            <p:nvPr/>
          </p:nvSpPr>
          <p:spPr>
            <a:xfrm>
              <a:off x="4929190" y="614364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429388" y="635795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vytáčanie trupu s pet 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3768" y="5857892"/>
              <a:ext cx="1412876" cy="79474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4" name="Picture 2" descr="C:\Users\Lukas\Desktop\MOJE GIF TRENINGY\PET FLASE\Gif\vytáčanie trupu s pet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071678"/>
            <a:ext cx="5842032" cy="3286143"/>
          </a:xfrm>
          <a:prstGeom prst="rect">
            <a:avLst/>
          </a:prstGeom>
          <a:noFill/>
        </p:spPr>
      </p:pic>
      <p:grpSp>
        <p:nvGrpSpPr>
          <p:cNvPr id="5" name="Skupina 12"/>
          <p:cNvGrpSpPr/>
          <p:nvPr/>
        </p:nvGrpSpPr>
        <p:grpSpPr>
          <a:xfrm>
            <a:off x="4929190" y="5786454"/>
            <a:ext cx="3786214" cy="843861"/>
            <a:chOff x="4929190" y="5786454"/>
            <a:chExt cx="3786214" cy="843861"/>
          </a:xfrm>
        </p:grpSpPr>
        <p:sp>
          <p:nvSpPr>
            <p:cNvPr id="9" name="TextovéPole 8"/>
            <p:cNvSpPr txBox="1"/>
            <p:nvPr/>
          </p:nvSpPr>
          <p:spPr>
            <a:xfrm>
              <a:off x="4929190" y="614364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429388" y="635795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uzenie 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15206" y="5786454"/>
              <a:ext cx="1500198" cy="84386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4" name="Picture 2" descr="C:\Users\Lukas\Desktop\MOJE GIF TRENINGY\PET FLASE\Gif\kruze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357430"/>
            <a:ext cx="6143668" cy="3455813"/>
          </a:xfrm>
          <a:prstGeom prst="rect">
            <a:avLst/>
          </a:prstGeom>
          <a:noFill/>
        </p:spPr>
      </p:pic>
      <p:grpSp>
        <p:nvGrpSpPr>
          <p:cNvPr id="6" name="Skupina 11"/>
          <p:cNvGrpSpPr/>
          <p:nvPr/>
        </p:nvGrpSpPr>
        <p:grpSpPr>
          <a:xfrm>
            <a:off x="4929190" y="5857892"/>
            <a:ext cx="3738589" cy="857256"/>
            <a:chOff x="4929190" y="5857892"/>
            <a:chExt cx="3738589" cy="857256"/>
          </a:xfrm>
        </p:grpSpPr>
        <p:sp>
          <p:nvSpPr>
            <p:cNvPr id="8" name="TextovéPole 7"/>
            <p:cNvSpPr txBox="1"/>
            <p:nvPr/>
          </p:nvSpPr>
          <p:spPr>
            <a:xfrm>
              <a:off x="4929190" y="614364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Šipka doprava 8"/>
            <p:cNvSpPr/>
            <p:nvPr/>
          </p:nvSpPr>
          <p:spPr>
            <a:xfrm>
              <a:off x="6429388" y="635795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1" name="Picture 2" descr="C:\Users\Lukas\Desktop\MOJE GIF TRENINGY\PET FLASE\Gif\predklon1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43768" y="5857892"/>
              <a:ext cx="1524011" cy="8572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KLIKNUTÍM NA TEXT </a:t>
            </a:r>
            <a:br>
              <a:rPr lang="sk-SK" b="1" dirty="0" smtClean="0"/>
            </a:br>
            <a:r>
              <a:rPr lang="sk-SK" b="1" dirty="0" smtClean="0"/>
              <a:t>VYBER SI TYP ROZCVIČENIA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hlinkClick r:id="rId2" action="ppaction://hlinksldjump"/>
              </a:rPr>
              <a:t>ROZCVIČENIE A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>
                <a:hlinkClick r:id="rId3" action="ppaction://hlinksldjump"/>
              </a:rPr>
              <a:t>ROZCVIČENIE B</a:t>
            </a:r>
            <a:endParaRPr lang="sk-SK" dirty="0" smtClean="0"/>
          </a:p>
        </p:txBody>
      </p:sp>
      <p:pic>
        <p:nvPicPr>
          <p:cNvPr id="4" name="Picture 2" descr="E:\Gif2\skiping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357430"/>
            <a:ext cx="960000" cy="540000"/>
          </a:xfrm>
          <a:prstGeom prst="rect">
            <a:avLst/>
          </a:prstGeom>
          <a:noFill/>
        </p:spPr>
      </p:pic>
      <p:pic>
        <p:nvPicPr>
          <p:cNvPr id="5" name="Picture 2" descr="E:\Gif2\s vihadlo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357430"/>
            <a:ext cx="960000" cy="540000"/>
          </a:xfrm>
          <a:prstGeom prst="rect">
            <a:avLst/>
          </a:prstGeom>
          <a:noFill/>
        </p:spPr>
      </p:pic>
      <p:pic>
        <p:nvPicPr>
          <p:cNvPr id="6" name="Picture 2" descr="E:\Gif\stried kríž vpr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357430"/>
            <a:ext cx="960000" cy="540000"/>
          </a:xfrm>
          <a:prstGeom prst="rect">
            <a:avLst/>
          </a:prstGeom>
          <a:noFill/>
        </p:spPr>
      </p:pic>
      <p:pic>
        <p:nvPicPr>
          <p:cNvPr id="7" name="Picture 2" descr="E:\Gif\stried kríž vza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2357430"/>
            <a:ext cx="960000" cy="540000"/>
          </a:xfrm>
          <a:prstGeom prst="rect">
            <a:avLst/>
          </a:prstGeom>
          <a:noFill/>
        </p:spPr>
      </p:pic>
      <p:pic>
        <p:nvPicPr>
          <p:cNvPr id="8" name="Picture 2" descr="E:\Gif\naťahovanie ruk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2357430"/>
            <a:ext cx="960000" cy="540000"/>
          </a:xfrm>
          <a:prstGeom prst="rect">
            <a:avLst/>
          </a:prstGeom>
          <a:noFill/>
        </p:spPr>
      </p:pic>
      <p:pic>
        <p:nvPicPr>
          <p:cNvPr id="9" name="Picture 2" descr="E:\Gif\hmoty vzadu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2357430"/>
            <a:ext cx="960000" cy="540000"/>
          </a:xfrm>
          <a:prstGeom prst="rect">
            <a:avLst/>
          </a:prstGeom>
          <a:noFill/>
        </p:spPr>
      </p:pic>
      <p:pic>
        <p:nvPicPr>
          <p:cNvPr id="10" name="Picture 2" descr="E:\Gif\krúženie trupom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00958" y="2357430"/>
            <a:ext cx="960000" cy="540000"/>
          </a:xfrm>
          <a:prstGeom prst="rect">
            <a:avLst/>
          </a:prstGeom>
          <a:noFill/>
        </p:spPr>
      </p:pic>
      <p:pic>
        <p:nvPicPr>
          <p:cNvPr id="11" name="Picture 2" descr="E:\Gif2\striedavej hmity k op nohe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48" y="3071810"/>
            <a:ext cx="960000" cy="540000"/>
          </a:xfrm>
          <a:prstGeom prst="rect">
            <a:avLst/>
          </a:prstGeom>
          <a:noFill/>
        </p:spPr>
      </p:pic>
      <p:pic>
        <p:nvPicPr>
          <p:cNvPr id="12" name="Picture 2" descr="E:\Gif\predkopavanie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28794" y="3071810"/>
            <a:ext cx="960000" cy="540000"/>
          </a:xfrm>
          <a:prstGeom prst="rect">
            <a:avLst/>
          </a:prstGeom>
          <a:noFill/>
        </p:spPr>
      </p:pic>
      <p:pic>
        <p:nvPicPr>
          <p:cNvPr id="13" name="Picture 2" descr="E:\Gif\zakopavanie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43240" y="3071810"/>
            <a:ext cx="960000" cy="540000"/>
          </a:xfrm>
          <a:prstGeom prst="rect">
            <a:avLst/>
          </a:prstGeom>
          <a:noFill/>
        </p:spPr>
      </p:pic>
      <p:pic>
        <p:nvPicPr>
          <p:cNvPr id="14" name="Picture 2" descr="E:\Gif\panak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6248" y="3071810"/>
            <a:ext cx="960000" cy="540000"/>
          </a:xfrm>
          <a:prstGeom prst="rect">
            <a:avLst/>
          </a:prstGeom>
          <a:noFill/>
        </p:spPr>
      </p:pic>
      <p:pic>
        <p:nvPicPr>
          <p:cNvPr id="15" name="Picture 2" descr="E:\Gif2\drepy2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57818" y="3031876"/>
            <a:ext cx="960000" cy="540000"/>
          </a:xfrm>
          <a:prstGeom prst="rect">
            <a:avLst/>
          </a:prstGeom>
          <a:noFill/>
        </p:spPr>
      </p:pic>
      <p:pic>
        <p:nvPicPr>
          <p:cNvPr id="16" name="Picture 2" descr="E:\Gif2\znozne preskoky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9388" y="3031876"/>
            <a:ext cx="960000" cy="540000"/>
          </a:xfrm>
          <a:prstGeom prst="rect">
            <a:avLst/>
          </a:prstGeom>
          <a:noFill/>
        </p:spPr>
      </p:pic>
      <p:pic>
        <p:nvPicPr>
          <p:cNvPr id="17" name="Picture 2" descr="E:\Gif\strihanie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72396" y="3071810"/>
            <a:ext cx="960000" cy="540000"/>
          </a:xfrm>
          <a:prstGeom prst="rect">
            <a:avLst/>
          </a:prstGeom>
          <a:noFill/>
        </p:spPr>
      </p:pic>
      <p:pic>
        <p:nvPicPr>
          <p:cNvPr id="19" name="Picture 2" descr="C:\Users\Lukas\Desktop\MOJE GIF TRENINGY\PET FLASE\Gif\po skoky na mieste1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7224" y="4500570"/>
            <a:ext cx="960000" cy="540000"/>
          </a:xfrm>
          <a:prstGeom prst="rect">
            <a:avLst/>
          </a:prstGeom>
          <a:noFill/>
        </p:spPr>
      </p:pic>
      <p:pic>
        <p:nvPicPr>
          <p:cNvPr id="20" name="Picture 2" descr="C:\Users\Lukas\Desktop\MOJE GIF TRENINGY\PET FLASE\Gif\kruzenie pet fľašou okolo trupu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28794" y="4500570"/>
            <a:ext cx="960000" cy="540000"/>
          </a:xfrm>
          <a:prstGeom prst="rect">
            <a:avLst/>
          </a:prstGeom>
          <a:noFill/>
        </p:spPr>
      </p:pic>
      <p:pic>
        <p:nvPicPr>
          <p:cNvPr id="21" name="Picture 2" descr="C:\Users\Lukas\Desktop\MOJE GIF TRENINGY\PET FLASE\Gif\kruzenie pet fľašou okolo stehien.gif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00364" y="4500570"/>
            <a:ext cx="960000" cy="540000"/>
          </a:xfrm>
          <a:prstGeom prst="rect">
            <a:avLst/>
          </a:prstGeom>
          <a:noFill/>
        </p:spPr>
      </p:pic>
      <p:pic>
        <p:nvPicPr>
          <p:cNvPr id="22" name="Picture 2" descr="C:\Users\Lukas\Desktop\MOJE GIF TRENINGY\PET FLASE\Gif\krúženie p fľašou okolo kolien.gif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71934" y="4500570"/>
            <a:ext cx="960000" cy="540000"/>
          </a:xfrm>
          <a:prstGeom prst="rect">
            <a:avLst/>
          </a:prstGeom>
          <a:noFill/>
        </p:spPr>
      </p:pic>
      <p:pic>
        <p:nvPicPr>
          <p:cNvPr id="23" name="Picture 3" descr="C:\Users\Lukas\Desktop\MOJE GIF TRENINGY\PET FLASE\Gif\krúženie p fľašou pomedzi kolená.gif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14942" y="4500570"/>
            <a:ext cx="960000" cy="540000"/>
          </a:xfrm>
          <a:prstGeom prst="rect">
            <a:avLst/>
          </a:prstGeom>
          <a:noFill/>
        </p:spPr>
      </p:pic>
      <p:pic>
        <p:nvPicPr>
          <p:cNvPr id="24" name="Picture 2" descr="C:\Users\Lukas\Desktop\MOJE GIF TRENINGY\PET FLASE\Gif\krúženie ramien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357950" y="4500570"/>
            <a:ext cx="960000" cy="540000"/>
          </a:xfrm>
          <a:prstGeom prst="rect">
            <a:avLst/>
          </a:prstGeom>
          <a:noFill/>
        </p:spPr>
      </p:pic>
      <p:pic>
        <p:nvPicPr>
          <p:cNvPr id="25" name="Picture 2" descr="C:\Users\Lukas\Desktop\MOJE GIF TRENINGY\PET FLASE\Gif\krúženie s pet vpred1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500958" y="4500570"/>
            <a:ext cx="960000" cy="540000"/>
          </a:xfrm>
          <a:prstGeom prst="rect">
            <a:avLst/>
          </a:prstGeom>
          <a:noFill/>
        </p:spPr>
      </p:pic>
      <p:pic>
        <p:nvPicPr>
          <p:cNvPr id="26" name="Picture 2" descr="C:\Users\Lukas\Desktop\MOJE GIF TRENINGY\PET FLASE\Gif\vytáčanie trupu s pet 1.gif"/>
          <p:cNvPicPr>
            <a:picLocks noChangeAspect="1" noChangeArrowheads="1" noCrop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57224" y="5286388"/>
            <a:ext cx="960000" cy="540000"/>
          </a:xfrm>
          <a:prstGeom prst="rect">
            <a:avLst/>
          </a:prstGeom>
          <a:noFill/>
        </p:spPr>
      </p:pic>
      <p:pic>
        <p:nvPicPr>
          <p:cNvPr id="27" name="Picture 2" descr="C:\Users\Lukas\Desktop\MOJE GIF TRENINGY\PET FLASE\Gif\kruzenie 2.gif"/>
          <p:cNvPicPr>
            <a:picLocks noChangeAspect="1" noChangeArrowheads="1" noCrop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28794" y="5286388"/>
            <a:ext cx="960000" cy="540000"/>
          </a:xfrm>
          <a:prstGeom prst="rect">
            <a:avLst/>
          </a:prstGeom>
          <a:noFill/>
        </p:spPr>
      </p:pic>
      <p:pic>
        <p:nvPicPr>
          <p:cNvPr id="28" name="Picture 2" descr="C:\Users\Lukas\Desktop\MOJE GIF TRENINGY\PET FLASE\Gif\predklon1.gif"/>
          <p:cNvPicPr>
            <a:picLocks noChangeAspect="1" noChangeArrowheads="1" noCrop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000364" y="5286388"/>
            <a:ext cx="960000" cy="540000"/>
          </a:xfrm>
          <a:prstGeom prst="rect">
            <a:avLst/>
          </a:prstGeom>
          <a:noFill/>
        </p:spPr>
      </p:pic>
      <p:pic>
        <p:nvPicPr>
          <p:cNvPr id="29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143108" y="2928934"/>
            <a:ext cx="960000" cy="54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14338" name="Picture 2" descr="C:\Users\Lukas\Desktop\MOJE GIF TRENINGY\PET FLASE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285992"/>
            <a:ext cx="5969042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571744"/>
            <a:ext cx="4714908" cy="265606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 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SO MNOU A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9" name="Picture 2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572140"/>
            <a:ext cx="1968514" cy="110728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14338" name="Picture 2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286124"/>
            <a:ext cx="4000528" cy="2250297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E: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1992327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E: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286124"/>
            <a:ext cx="3770340" cy="21208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9" name="Picture 4" descr="E:\Gif\s vihadl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286388"/>
            <a:ext cx="2413017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028" name="Picture 4" descr="E:\Gif\s vihadlo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286124"/>
            <a:ext cx="3556025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388" y="528638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428860" y="3071810"/>
            <a:ext cx="4786346" cy="2692320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KLIKNUTÍM NA TEXT </a:t>
            </a:r>
            <a:br>
              <a:rPr lang="sk-SK" b="1" dirty="0" smtClean="0"/>
            </a:br>
            <a:r>
              <a:rPr lang="sk-SK" b="1" dirty="0" smtClean="0"/>
              <a:t>VYBER SI TYP TRÉNINGU</a:t>
            </a:r>
            <a:endParaRPr lang="sk-SK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TRÉNING SO MNOU A </a:t>
            </a:r>
            <a:endParaRPr lang="sk-SK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dirty="0" smtClean="0">
              <a:hlinkClick r:id="rId3" action="ppaction://hlinksldjump"/>
            </a:endParaRPr>
          </a:p>
          <a:p>
            <a:pPr marL="0">
              <a:spcBef>
                <a:spcPts val="0"/>
              </a:spcBef>
            </a:pPr>
            <a:endParaRPr lang="sk-SK" sz="800" b="1" dirty="0" smtClean="0">
              <a:solidFill>
                <a:schemeClr val="accent6"/>
              </a:solidFill>
              <a:hlinkClick r:id="rId3" action="ppaction://hlinksldjump"/>
            </a:endParaRPr>
          </a:p>
          <a:p>
            <a:r>
              <a:rPr lang="sk-SK" b="1" dirty="0" smtClean="0">
                <a:solidFill>
                  <a:schemeClr val="accent6"/>
                </a:solidFill>
                <a:hlinkClick r:id="rId3" action="ppaction://hlinksldjump"/>
              </a:rPr>
              <a:t>TRÉNING SO MNOU B</a:t>
            </a:r>
            <a:endParaRPr lang="sk-SK" b="1" dirty="0" smtClean="0">
              <a:solidFill>
                <a:schemeClr val="accent6"/>
              </a:solidFill>
            </a:endParaRPr>
          </a:p>
          <a:p>
            <a:endParaRPr lang="sk-SK" sz="800" dirty="0" smtClean="0"/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TRÉNING SO MNOU C</a:t>
            </a:r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928662" y="1714488"/>
            <a:ext cx="8215338" cy="644400"/>
            <a:chOff x="928662" y="2214554"/>
            <a:chExt cx="8215338" cy="644400"/>
          </a:xfrm>
        </p:grpSpPr>
        <p:pic>
          <p:nvPicPr>
            <p:cNvPr id="4" name="Picture 2" descr="E:\Gif\skiping1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8662" y="2214554"/>
              <a:ext cx="1143008" cy="642942"/>
            </a:xfrm>
            <a:prstGeom prst="rect">
              <a:avLst/>
            </a:prstGeom>
            <a:noFill/>
          </p:spPr>
        </p:pic>
        <p:pic>
          <p:nvPicPr>
            <p:cNvPr id="5" name="Picture 2" descr="E:\Gif3\anglicaky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14612" y="2214554"/>
              <a:ext cx="1143008" cy="642942"/>
            </a:xfrm>
            <a:prstGeom prst="rect">
              <a:avLst/>
            </a:prstGeom>
            <a:noFill/>
          </p:spPr>
        </p:pic>
        <p:sp>
          <p:nvSpPr>
            <p:cNvPr id="6" name="Šipka doprava 5"/>
            <p:cNvSpPr/>
            <p:nvPr/>
          </p:nvSpPr>
          <p:spPr>
            <a:xfrm>
              <a:off x="2143108" y="242886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Šipka doprava 6"/>
            <p:cNvSpPr/>
            <p:nvPr/>
          </p:nvSpPr>
          <p:spPr>
            <a:xfrm>
              <a:off x="3929058" y="242886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Picture 4" descr="E:\Gif\s vihadlo.gif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00562" y="22145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9" name="Šipka doprava 8"/>
            <p:cNvSpPr/>
            <p:nvPr/>
          </p:nvSpPr>
          <p:spPr>
            <a:xfrm>
              <a:off x="5786446" y="2500306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0" name="Picture 2" descr="E:\Gif2\strihanie.gif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6286512" y="22145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11" name="Šipka doprava 10"/>
            <p:cNvSpPr/>
            <p:nvPr/>
          </p:nvSpPr>
          <p:spPr>
            <a:xfrm>
              <a:off x="7500958" y="2500306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E:\Gif\panak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98400" y="2214554"/>
              <a:ext cx="1145600" cy="644400"/>
            </a:xfrm>
            <a:prstGeom prst="rect">
              <a:avLst/>
            </a:prstGeom>
            <a:noFill/>
          </p:spPr>
        </p:pic>
      </p:grpSp>
      <p:grpSp>
        <p:nvGrpSpPr>
          <p:cNvPr id="33" name="Skupina 32"/>
          <p:cNvGrpSpPr/>
          <p:nvPr/>
        </p:nvGrpSpPr>
        <p:grpSpPr>
          <a:xfrm>
            <a:off x="997476" y="3000372"/>
            <a:ext cx="8146524" cy="715838"/>
            <a:chOff x="928662" y="3857628"/>
            <a:chExt cx="8146524" cy="715838"/>
          </a:xfrm>
        </p:grpSpPr>
        <p:pic>
          <p:nvPicPr>
            <p:cNvPr id="13" name="Picture 3" descr="E:\Gif\skiping1.gif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28662" y="3929066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14" name="Šipka doprava 13"/>
            <p:cNvSpPr/>
            <p:nvPr/>
          </p:nvSpPr>
          <p:spPr>
            <a:xfrm>
              <a:off x="2214546" y="421481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5" name="Picture 2" descr="C:\Users\Lukas\Desktop\MOJE GIF TRENINGY\PALICE\anglický cez palicu.gif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86050" y="3857628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16" name="Šipka doprava 15"/>
            <p:cNvSpPr/>
            <p:nvPr/>
          </p:nvSpPr>
          <p:spPr>
            <a:xfrm>
              <a:off x="4000496" y="4143380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7" name="Picture 3" descr="E:\Gif\pritahy.gif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00562" y="3857628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18" name="Šipka doprava 17"/>
            <p:cNvSpPr/>
            <p:nvPr/>
          </p:nvSpPr>
          <p:spPr>
            <a:xfrm>
              <a:off x="5715008" y="4143380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9" name="Picture 2" descr="E:\Gif\dyn preskoky.gif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215074" y="3857628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20" name="Šipka doprava 19"/>
            <p:cNvSpPr/>
            <p:nvPr/>
          </p:nvSpPr>
          <p:spPr>
            <a:xfrm>
              <a:off x="7429520" y="4143380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1" name="Picture 2" descr="E:\Gif\drepy 2.gif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929586" y="3857628"/>
              <a:ext cx="1145600" cy="644400"/>
            </a:xfrm>
            <a:prstGeom prst="rect">
              <a:avLst/>
            </a:prstGeom>
            <a:noFill/>
          </p:spPr>
        </p:pic>
      </p:grpSp>
      <p:grpSp>
        <p:nvGrpSpPr>
          <p:cNvPr id="34" name="Skupina 33"/>
          <p:cNvGrpSpPr/>
          <p:nvPr/>
        </p:nvGrpSpPr>
        <p:grpSpPr>
          <a:xfrm>
            <a:off x="928662" y="4429132"/>
            <a:ext cx="8003648" cy="715838"/>
            <a:chOff x="928662" y="5786454"/>
            <a:chExt cx="8003648" cy="715838"/>
          </a:xfrm>
        </p:grpSpPr>
        <p:pic>
          <p:nvPicPr>
            <p:cNvPr id="22" name="Picture 2" descr="C:\Users\Lukas\Desktop\MOJE GIF TRENINGY\PET FLASE\Gif\crossfit drepy.gif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28662" y="57864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23" name="Šipka doprava 22"/>
            <p:cNvSpPr/>
            <p:nvPr/>
          </p:nvSpPr>
          <p:spPr>
            <a:xfrm>
              <a:off x="2143108" y="6072206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4" name="Picture 2" descr="C:\Users\Lukas\Desktop\MOJE GIF TRENINGY\PET FLASE\Gif\brucho1.gif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643174" y="57864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25" name="Šipka doprava 24"/>
            <p:cNvSpPr/>
            <p:nvPr/>
          </p:nvSpPr>
          <p:spPr>
            <a:xfrm>
              <a:off x="3857620" y="6072206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6" name="Picture 2" descr="C:\Users\Lukas\Desktop\MOJE GIF TRENINGY\PET FLASE\Gif\boxovanie1.gif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357686" y="57864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27" name="Šipka doprava 26"/>
            <p:cNvSpPr/>
            <p:nvPr/>
          </p:nvSpPr>
          <p:spPr>
            <a:xfrm>
              <a:off x="5572132" y="6072206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8" name="Picture 2" descr="C:\Users\Lukas\Desktop\MOJE GIF TRENINGY\PET FLASE\Gif\panaky1.gif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072198" y="57864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29" name="Šipka doprava 28"/>
            <p:cNvSpPr/>
            <p:nvPr/>
          </p:nvSpPr>
          <p:spPr>
            <a:xfrm>
              <a:off x="7286644" y="6143644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30" name="Picture 2" descr="C:\Users\Lukas\Desktop\MOJE GIF TRENINGY\PET FLASE\Gif\ramená tkaky.gif"/>
            <p:cNvPicPr>
              <a:picLocks noChangeAspect="1" noChangeArrowheads="1" noCrop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7786710" y="5857892"/>
              <a:ext cx="1145600" cy="644400"/>
            </a:xfrm>
            <a:prstGeom prst="rect">
              <a:avLst/>
            </a:prstGeom>
            <a:noFill/>
          </p:spPr>
        </p:pic>
      </p:grpSp>
      <p:sp>
        <p:nvSpPr>
          <p:cNvPr id="35" name="TextovéPole 34"/>
          <p:cNvSpPr txBox="1"/>
          <p:nvPr/>
        </p:nvSpPr>
        <p:spPr>
          <a:xfrm>
            <a:off x="285720" y="5429264"/>
            <a:ext cx="849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SI ABSOLVOVAL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ĽUBOVOĽNÉ TRÉNINGY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ZVOĽ SI KLIKOM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 action="ppaction://hlinksldjump"/>
              </a:rPr>
              <a:t>ZÁVEREČNÉ UKĽUDNENIE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714348" y="6000768"/>
            <a:ext cx="7960924" cy="540000"/>
            <a:chOff x="1071538" y="2357430"/>
            <a:chExt cx="7960924" cy="540000"/>
          </a:xfrm>
        </p:grpSpPr>
        <p:pic>
          <p:nvPicPr>
            <p:cNvPr id="37" name="Picture 2" descr="E:\Gif\predklon1.gif"/>
            <p:cNvPicPr>
              <a:picLocks noChangeAspect="1" noChangeArrowheads="1" noCrop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071538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38" name="Picture 2" descr="E:\Gif\pritahy kolien.gif"/>
            <p:cNvPicPr>
              <a:picLocks noChangeAspect="1" noChangeArrowheads="1" noCrop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214546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39" name="Picture 2" descr="E:\Gif\prestupová nie v vzpore.gif"/>
            <p:cNvPicPr>
              <a:picLocks noChangeAspect="1" noChangeArrowheads="1" noCrop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428992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0" name="Picture 2" descr="E:\Gif\predklon1.gif"/>
            <p:cNvPicPr>
              <a:picLocks noChangeAspect="1" noChangeArrowheads="1" noCrop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572000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1" name="Picture 2" descr="E:\Gif\mačací chrbat.gif"/>
            <p:cNvPicPr>
              <a:picLocks noChangeAspect="1" noChangeArrowheads="1" noCrop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786446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2" name="Picture 2" descr="E:\Gif\hmoty v vzpore.gif"/>
            <p:cNvPicPr>
              <a:picLocks noChangeAspect="1" noChangeArrowheads="1" noCrop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072330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3" name="Picture 2" descr="E:\Gif\predklon1 v sede.gif"/>
            <p:cNvPicPr>
              <a:picLocks noChangeAspect="1" noChangeArrowheads="1" noCrop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8072462" y="2357430"/>
              <a:ext cx="960000" cy="54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8434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19458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786190"/>
            <a:ext cx="4214842" cy="2370849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28662" y="1643050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000372"/>
            <a:ext cx="3929090" cy="2213388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SO MNOU B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10" name="Picture 3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601599"/>
            <a:ext cx="1714512" cy="9644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051" name="Picture 3" descr="E: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286124"/>
            <a:ext cx="4941906" cy="27798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032006" cy="114300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214686"/>
            <a:ext cx="3937019" cy="221457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5" name="Picture 3" descr="E:\Gif\prit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4099" name="Picture 3" descr="E:\Gif\prit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143248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 A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E:\Gif2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572140"/>
            <a:ext cx="2159006" cy="12144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E:\Gif\dyn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6" name="Picture 2" descr="E:\Gif\dyn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857496"/>
            <a:ext cx="5461038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7170" name="Picture 2" descr="E:\Gif\drepy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194" name="Picture 2" descr="E:\Gif\drepy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643314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559179" cy="200500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SO MNOU C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15362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928934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3214686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E:\Gif2\skiping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8557" y="3071810"/>
            <a:ext cx="4318021" cy="2428887"/>
          </a:xfrm>
          <a:prstGeom prst="rect">
            <a:avLst/>
          </a:prstGeom>
          <a:noFill/>
        </p:spPr>
      </p:pic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0482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000372"/>
            <a:ext cx="5857916" cy="3295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1506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714620"/>
            <a:ext cx="5842032" cy="32861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21468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9" name="Picture 2" descr="E: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357826"/>
            <a:ext cx="2286007" cy="12858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786058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E:\Gif\pritahy kolie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571744"/>
            <a:ext cx="4667283" cy="26253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2050" name="Picture 2" descr="E:\Gif2\s vihadl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786058"/>
            <a:ext cx="4318021" cy="24288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 descr="E:\Gif\prestupová nie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428868"/>
            <a:ext cx="5080027" cy="28575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334028" cy="30003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E:\Gif\predklon1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928934"/>
            <a:ext cx="4500586" cy="25315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E:\Gif\stried kríž vpr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571744"/>
            <a:ext cx="4953026" cy="278607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6146" name="Picture 2" descr="E:\Gif\stried kríž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643182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374</Words>
  <Application>Microsoft Office PowerPoint</Application>
  <PresentationFormat>Předvádění na obrazovce (4:3)</PresentationFormat>
  <Paragraphs>112</Paragraphs>
  <Slides>75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76" baseType="lpstr">
      <vt:lpstr>Motiv sady Office</vt:lpstr>
      <vt:lpstr>Snímek 1</vt:lpstr>
      <vt:lpstr>TRÉNING NA DOMA </vt:lpstr>
      <vt:lpstr>KLIKNUTÍM NA TEXT  VYBER SI TYP ROZCVIČENIA</vt:lpstr>
      <vt:lpstr>KLIKNUTÍM NA TEXT  VYBER SI TYP TRÉNINGU</vt:lpstr>
      <vt:lpstr>Rozvičenie  A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 Rozvičenie  B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43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55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Snímek 66</vt:lpstr>
      <vt:lpstr> ZAČÍNAME ZA 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66</cp:revision>
  <dcterms:created xsi:type="dcterms:W3CDTF">2020-04-21T18:43:33Z</dcterms:created>
  <dcterms:modified xsi:type="dcterms:W3CDTF">2020-05-27T19:08:32Z</dcterms:modified>
</cp:coreProperties>
</file>