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4" r:id="rId2"/>
    <p:sldId id="287" r:id="rId3"/>
    <p:sldId id="295" r:id="rId4"/>
    <p:sldId id="279" r:id="rId5"/>
    <p:sldId id="356" r:id="rId6"/>
    <p:sldId id="275" r:id="rId7"/>
    <p:sldId id="274" r:id="rId8"/>
    <p:sldId id="378" r:id="rId9"/>
    <p:sldId id="276" r:id="rId10"/>
    <p:sldId id="294" r:id="rId11"/>
    <p:sldId id="281" r:id="rId12"/>
    <p:sldId id="377" r:id="rId13"/>
    <p:sldId id="256" r:id="rId14"/>
    <p:sldId id="257" r:id="rId15"/>
    <p:sldId id="262" r:id="rId16"/>
    <p:sldId id="258" r:id="rId17"/>
    <p:sldId id="269" r:id="rId18"/>
    <p:sldId id="267" r:id="rId19"/>
    <p:sldId id="271" r:id="rId20"/>
    <p:sldId id="265" r:id="rId21"/>
    <p:sldId id="272" r:id="rId22"/>
    <p:sldId id="264" r:id="rId23"/>
    <p:sldId id="289" r:id="rId24"/>
    <p:sldId id="336" r:id="rId25"/>
    <p:sldId id="399" r:id="rId26"/>
    <p:sldId id="400" r:id="rId27"/>
    <p:sldId id="401" r:id="rId28"/>
    <p:sldId id="402" r:id="rId29"/>
    <p:sldId id="403" r:id="rId30"/>
    <p:sldId id="404" r:id="rId31"/>
    <p:sldId id="405" r:id="rId32"/>
    <p:sldId id="406" r:id="rId33"/>
    <p:sldId id="407" r:id="rId34"/>
    <p:sldId id="320" r:id="rId35"/>
    <p:sldId id="308" r:id="rId36"/>
    <p:sldId id="408" r:id="rId37"/>
    <p:sldId id="409" r:id="rId38"/>
    <p:sldId id="410" r:id="rId39"/>
    <p:sldId id="411" r:id="rId40"/>
    <p:sldId id="412" r:id="rId41"/>
    <p:sldId id="413" r:id="rId42"/>
    <p:sldId id="414" r:id="rId43"/>
    <p:sldId id="415" r:id="rId44"/>
    <p:sldId id="416" r:id="rId45"/>
    <p:sldId id="321" r:id="rId46"/>
    <p:sldId id="297" r:id="rId47"/>
    <p:sldId id="398" r:id="rId48"/>
    <p:sldId id="397" r:id="rId49"/>
    <p:sldId id="284" r:id="rId50"/>
    <p:sldId id="286" r:id="rId51"/>
    <p:sldId id="396" r:id="rId52"/>
    <p:sldId id="395" r:id="rId53"/>
    <p:sldId id="298" r:id="rId54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2373" autoAdjust="0"/>
    <p:restoredTop sz="94660"/>
  </p:normalViewPr>
  <p:slideViewPr>
    <p:cSldViewPr>
      <p:cViewPr varScale="1">
        <p:scale>
          <a:sx n="82" d="100"/>
          <a:sy n="82" d="100"/>
        </p:scale>
        <p:origin x="-16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12.5.2020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12.5.2020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12.5.2020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12.5.2020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12.5.2020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12.5.2020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12.5.2020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12.5.2020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12.5.2020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12.5.2020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12.5.2020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7FEDE-2477-4096-A467-3BCD51C7A78E}" type="datetimeFigureOut">
              <a:rPr lang="sk-SK" smtClean="0"/>
              <a:pPr/>
              <a:t>12.5.2020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10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dnadpis 2"/>
          <p:cNvSpPr txBox="1">
            <a:spLocks/>
          </p:cNvSpPr>
          <p:nvPr/>
        </p:nvSpPr>
        <p:spPr>
          <a:xfrm>
            <a:off x="1214414" y="1214422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k-SK" sz="3200" b="0" i="0" u="none" strike="noStrike" kern="1200" cap="none" spc="0" normalizeH="0" baseline="0" noProof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Pohyb = elixír zdravia</a:t>
            </a:r>
            <a:endParaRPr kumimoji="0" lang="sk-SK" sz="32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643042" y="500042"/>
            <a:ext cx="59154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sk-SK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TRÉNING NA DOMA</a:t>
            </a:r>
            <a:endParaRPr lang="sk-SK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8" name="Šipka doprava 7"/>
          <p:cNvSpPr/>
          <p:nvPr/>
        </p:nvSpPr>
        <p:spPr>
          <a:xfrm rot="5400000">
            <a:off x="4000496" y="4429132"/>
            <a:ext cx="928694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3357554" y="1928802"/>
            <a:ext cx="206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Keď máš tento pocit</a:t>
            </a:r>
            <a:endParaRPr lang="sk-SK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857620" y="3857628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riešením je</a:t>
            </a:r>
            <a:endParaRPr lang="sk-SK" dirty="0"/>
          </a:p>
        </p:txBody>
      </p:sp>
      <p:grpSp>
        <p:nvGrpSpPr>
          <p:cNvPr id="11" name="Skupina 10"/>
          <p:cNvGrpSpPr/>
          <p:nvPr/>
        </p:nvGrpSpPr>
        <p:grpSpPr>
          <a:xfrm>
            <a:off x="1071538" y="2357430"/>
            <a:ext cx="6840308" cy="4500570"/>
            <a:chOff x="1071538" y="2357430"/>
            <a:chExt cx="6840308" cy="4500570"/>
          </a:xfrm>
        </p:grpSpPr>
        <p:pic>
          <p:nvPicPr>
            <p:cNvPr id="12" name="Picture 2" descr="Strašidelné zistenie o strese a jeho účinkoch: Tichý signál spúšťa ...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71538" y="2357430"/>
              <a:ext cx="2578301" cy="1785950"/>
            </a:xfrm>
            <a:prstGeom prst="rect">
              <a:avLst/>
            </a:prstGeom>
            <a:noFill/>
          </p:spPr>
        </p:pic>
        <p:pic>
          <p:nvPicPr>
            <p:cNvPr id="13" name="Picture 4" descr="Young Girl Jumping Rope Stock Photo, Picture And Royalty Free ...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86050" y="4848022"/>
              <a:ext cx="1496061" cy="2009978"/>
            </a:xfrm>
            <a:prstGeom prst="rect">
              <a:avLst/>
            </a:prstGeom>
            <a:noFill/>
          </p:spPr>
        </p:pic>
        <p:pic>
          <p:nvPicPr>
            <p:cNvPr id="14" name="Picture 6" descr="Vplýva stres na imunitu? - Magazín len pre žen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72066" y="2357430"/>
              <a:ext cx="2839780" cy="1857388"/>
            </a:xfrm>
            <a:prstGeom prst="rect">
              <a:avLst/>
            </a:prstGeom>
            <a:noFill/>
          </p:spPr>
        </p:pic>
        <p:pic>
          <p:nvPicPr>
            <p:cNvPr id="15" name="Picture 8" descr="Sport And Fitness Runner Man Running On Road Training For Marathon ...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57752" y="5072074"/>
              <a:ext cx="1071570" cy="160859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1643050"/>
            <a:ext cx="8229600" cy="4525963"/>
          </a:xfrm>
        </p:spPr>
        <p:txBody>
          <a:bodyPr/>
          <a:lstStyle/>
          <a:p>
            <a:endParaRPr lang="sk-SK"/>
          </a:p>
        </p:txBody>
      </p:sp>
      <p:pic>
        <p:nvPicPr>
          <p:cNvPr id="8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571480"/>
            <a:ext cx="3571900" cy="1785950"/>
          </a:xfrm>
          <a:prstGeom prst="rect">
            <a:avLst/>
          </a:prstGeom>
          <a:noFill/>
        </p:spPr>
      </p:pic>
      <p:pic>
        <p:nvPicPr>
          <p:cNvPr id="4098" name="Picture 2" descr="E:\Gif\zakopavani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2714620"/>
            <a:ext cx="4445022" cy="250032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8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500330" cy="1250165"/>
          </a:xfrm>
          <a:prstGeom prst="rect">
            <a:avLst/>
          </a:prstGeom>
          <a:noFill/>
        </p:spPr>
      </p:pic>
      <p:pic>
        <p:nvPicPr>
          <p:cNvPr id="8194" name="Picture 2" descr="E:\Gif\panak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2428868"/>
            <a:ext cx="4953035" cy="278608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3314" name="Picture 2" descr="E:\Gif\strihani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2786058"/>
            <a:ext cx="4572023" cy="2571763"/>
          </a:xfrm>
          <a:prstGeom prst="rect">
            <a:avLst/>
          </a:prstGeom>
          <a:noFill/>
        </p:spPr>
      </p:pic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571480"/>
            <a:ext cx="2714644" cy="135732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2910" y="1071546"/>
            <a:ext cx="7772400" cy="1470025"/>
          </a:xfrm>
        </p:spPr>
        <p:txBody>
          <a:bodyPr/>
          <a:lstStyle/>
          <a:p>
            <a:r>
              <a:rPr lang="sk-SK" dirty="0" smtClean="0"/>
              <a:t> ZAČÍNAME </a:t>
            </a:r>
            <a:r>
              <a:rPr lang="sk-SK" dirty="0" smtClean="0">
                <a:sym typeface="Wingdings" pitchFamily="2" charset="2"/>
              </a:rPr>
              <a:t>ZA 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71472" y="5643578"/>
            <a:ext cx="4786346" cy="752468"/>
          </a:xfrm>
        </p:spPr>
        <p:txBody>
          <a:bodyPr/>
          <a:lstStyle/>
          <a:p>
            <a:pPr algn="l"/>
            <a:r>
              <a:rPr lang="sk-SK" b="1" dirty="0" smtClean="0">
                <a:solidFill>
                  <a:schemeClr val="tx1"/>
                </a:solidFill>
              </a:rPr>
              <a:t>PRIPRAV SA NA PRVÝ CVIK</a:t>
            </a:r>
          </a:p>
          <a:p>
            <a:endParaRPr lang="sk-SK" b="1" dirty="0"/>
          </a:p>
        </p:txBody>
      </p:sp>
      <p:sp>
        <p:nvSpPr>
          <p:cNvPr id="8" name="Šipka doprava 7"/>
          <p:cNvSpPr/>
          <p:nvPr/>
        </p:nvSpPr>
        <p:spPr>
          <a:xfrm>
            <a:off x="5357818" y="5786454"/>
            <a:ext cx="857256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220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285992"/>
            <a:ext cx="5715000" cy="3219451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714348" y="428604"/>
            <a:ext cx="81439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dirty="0" smtClean="0">
                <a:latin typeface="Elephant" pitchFamily="18" charset="0"/>
              </a:rPr>
              <a:t>B) KRUHOVÝ TRÉNING </a:t>
            </a:r>
            <a:endParaRPr lang="sk-SK" sz="4400" dirty="0">
              <a:latin typeface="Elephant" pitchFamily="18" charset="0"/>
            </a:endParaRPr>
          </a:p>
        </p:txBody>
      </p:sp>
      <p:pic>
        <p:nvPicPr>
          <p:cNvPr id="10" name="Picture 3" descr="E:\Gif\skiping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5601599"/>
            <a:ext cx="1714512" cy="96441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1. 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8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500174"/>
            <a:ext cx="2357455" cy="1326068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2051" name="Picture 3" descr="E:\Gif\skiping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3286124"/>
            <a:ext cx="4941906" cy="277982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571612"/>
            <a:ext cx="5715000" cy="3219451"/>
          </a:xfrm>
          <a:prstGeom prst="rect">
            <a:avLst/>
          </a:prstGeom>
          <a:noFill/>
        </p:spPr>
      </p:pic>
      <p:pic>
        <p:nvPicPr>
          <p:cNvPr id="8" name="Picture 2" descr="C:\Users\Lukas\Desktop\MOJE GIF TRENINGY\PALICE\anglický cez palicu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5357826"/>
            <a:ext cx="2032006" cy="114300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2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146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357298"/>
            <a:ext cx="2286016" cy="1285884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1026" name="Picture 2" descr="C:\Users\Lukas\Desktop\MOJE GIF TRENINGY\PALICE\anglický cez palicu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3214686"/>
            <a:ext cx="3937019" cy="221457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357298"/>
            <a:ext cx="5715000" cy="3219451"/>
          </a:xfrm>
          <a:prstGeom prst="rect">
            <a:avLst/>
          </a:prstGeom>
          <a:noFill/>
        </p:spPr>
      </p:pic>
      <p:pic>
        <p:nvPicPr>
          <p:cNvPr id="3075" name="Picture 3" descr="E:\Gif\pritah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521495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3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. </a:t>
            </a:r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500174"/>
            <a:ext cx="2357455" cy="1326068"/>
          </a:xfrm>
          <a:prstGeom prst="rect">
            <a:avLst/>
          </a:prstGeom>
          <a:noFill/>
        </p:spPr>
      </p:pic>
      <p:pic>
        <p:nvPicPr>
          <p:cNvPr id="102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4099" name="Picture 3" descr="E:\Gif\pritah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3143248"/>
            <a:ext cx="5786478" cy="325489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357298"/>
            <a:ext cx="5715000" cy="3219451"/>
          </a:xfrm>
          <a:prstGeom prst="rect">
            <a:avLst/>
          </a:prstGeom>
          <a:noFill/>
        </p:spPr>
      </p:pic>
      <p:pic>
        <p:nvPicPr>
          <p:cNvPr id="5122" name="Picture 2" descr="E:\Gif\dyn presko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21495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/>
          <a:lstStyle/>
          <a:p>
            <a:r>
              <a:rPr lang="sk-SK" dirty="0" smtClean="0">
                <a:latin typeface="Elephant" pitchFamily="18" charset="0"/>
              </a:rPr>
              <a:t>TRÉNING NA DOMA </a:t>
            </a:r>
            <a:endParaRPr lang="sk-SK" sz="6600" dirty="0">
              <a:latin typeface="Elephant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14282" y="3000372"/>
            <a:ext cx="8673528" cy="4108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sk-SK" b="1" dirty="0" smtClean="0"/>
              <a:t>Spusti si na mobile stopky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sk-SK" b="1" dirty="0" smtClean="0"/>
              <a:t>Tlačidlom F5 na klávesnici </a:t>
            </a:r>
            <a:r>
              <a:rPr lang="sk-SK" dirty="0" smtClean="0"/>
              <a:t>si zapni prezentáciu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sk-SK" dirty="0" smtClean="0"/>
              <a:t>Po spustení ti prezentácia s cvičeniami </a:t>
            </a:r>
            <a:r>
              <a:rPr lang="sk-SK" b="1" dirty="0" smtClean="0"/>
              <a:t>pôjde až do konca automaticky sama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sk-SK" dirty="0" smtClean="0"/>
              <a:t>To znamená, že počas prezentácie </a:t>
            </a:r>
            <a:r>
              <a:rPr lang="sk-SK" b="1" dirty="0" smtClean="0"/>
              <a:t>neklikáš </a:t>
            </a:r>
            <a:r>
              <a:rPr lang="sk-SK" dirty="0" smtClean="0"/>
              <a:t>ani myšou a ani na klávesnici žiadne tlačidlo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sk-SK" dirty="0" smtClean="0"/>
              <a:t>Počas tréningu </a:t>
            </a:r>
            <a:r>
              <a:rPr lang="sk-SK" b="1" dirty="0" smtClean="0"/>
              <a:t>by ti mala hrať aj sprievodná hudba</a:t>
            </a:r>
            <a:r>
              <a:rPr lang="sk-SK" dirty="0" smtClean="0"/>
              <a:t>, ktorú som ti tu nahral</a:t>
            </a:r>
          </a:p>
          <a:p>
            <a:pPr marL="342900" indent="-342900">
              <a:lnSpc>
                <a:spcPct val="150000"/>
              </a:lnSpc>
            </a:pPr>
            <a:r>
              <a:rPr lang="sk-SK" dirty="0" smtClean="0"/>
              <a:t>      ak ti náhodou nepôjde, tak si môžeš ty sám pustiť  svoju </a:t>
            </a:r>
          </a:p>
          <a:p>
            <a:pPr marL="342900" indent="-342900">
              <a:lnSpc>
                <a:spcPct val="150000"/>
              </a:lnSpc>
            </a:pPr>
            <a:r>
              <a:rPr lang="sk-SK" dirty="0" smtClean="0"/>
              <a:t>      obľúbenú hudbu, bude sa ti lepšie cvičiť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sk-SK" dirty="0" smtClean="0"/>
              <a:t>Počas tréningu sa riaď pokynmi, ktoré uvidíš v prezentácii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sk-SK" dirty="0" smtClean="0"/>
              <a:t>Po docvičení nezabudni stopnúť výsledný čas a poslať  mi ho </a:t>
            </a:r>
          </a:p>
          <a:p>
            <a:pPr marL="342900" indent="-342900"/>
            <a:r>
              <a:rPr lang="sk-SK" dirty="0" smtClean="0"/>
              <a:t>        na </a:t>
            </a:r>
            <a:r>
              <a:rPr lang="sk-SK" dirty="0" err="1" smtClean="0"/>
              <a:t>Edupage</a:t>
            </a:r>
            <a:endParaRPr lang="sk-SK" dirty="0" smtClean="0"/>
          </a:p>
          <a:p>
            <a:pPr marL="342900" indent="-342900">
              <a:buFont typeface="+mj-lt"/>
              <a:buAutoNum type="arabicPeriod"/>
            </a:pPr>
            <a:endParaRPr lang="sk-SK" dirty="0"/>
          </a:p>
        </p:txBody>
      </p:sp>
      <p:sp>
        <p:nvSpPr>
          <p:cNvPr id="7" name="TextovéPole 6"/>
          <p:cNvSpPr txBox="1"/>
          <p:nvPr/>
        </p:nvSpPr>
        <p:spPr>
          <a:xfrm>
            <a:off x="214282" y="2000240"/>
            <a:ext cx="4357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ÚVODNÉ INFORMÁCIE </a:t>
            </a:r>
            <a:endParaRPr lang="sk-SK" sz="32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500034" y="1142984"/>
            <a:ext cx="3795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VYTVORIL:   </a:t>
            </a:r>
            <a:r>
              <a:rPr lang="sk-SK" dirty="0" smtClean="0"/>
              <a:t>MGR. LUKÁŠ HABOVŠTIAK</a:t>
            </a:r>
            <a:endParaRPr lang="sk-SK" dirty="0"/>
          </a:p>
        </p:txBody>
      </p:sp>
      <p:pic>
        <p:nvPicPr>
          <p:cNvPr id="1026" name="Picture 2" descr="C:\Users\Lukas\Desktop\CVIČENIE NA DOMA\j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928670"/>
            <a:ext cx="1649472" cy="2266973"/>
          </a:xfrm>
          <a:prstGeom prst="rect">
            <a:avLst/>
          </a:prstGeom>
          <a:noFill/>
        </p:spPr>
      </p:pic>
      <p:pic>
        <p:nvPicPr>
          <p:cNvPr id="56322" name="Picture 2" descr="When Writing a Biography Becomes a Race Against Death | Literary Hu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5357826"/>
            <a:ext cx="2643146" cy="135730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60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4.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214422"/>
            <a:ext cx="2286016" cy="1285884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6146" name="Picture 2" descr="E:\Gif\dyn preskok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2857496"/>
            <a:ext cx="5461038" cy="307183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428736"/>
            <a:ext cx="5715000" cy="3219451"/>
          </a:xfrm>
          <a:prstGeom prst="rect">
            <a:avLst/>
          </a:prstGeom>
          <a:noFill/>
        </p:spPr>
      </p:pic>
      <p:pic>
        <p:nvPicPr>
          <p:cNvPr id="7170" name="Picture 2" descr="E:\Gif\drepy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072074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5.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785926"/>
            <a:ext cx="2341580" cy="1317138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8194" name="Picture 2" descr="E:\Gif\drepy 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3643314"/>
            <a:ext cx="4572032" cy="257176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20716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KONIEC PRVÉHO KOLA</a:t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>NASLEDUJE PAUZA  60 SEKÚND</a:t>
            </a:r>
            <a:endParaRPr lang="sk-SK" b="1" dirty="0"/>
          </a:p>
        </p:txBody>
      </p:sp>
      <p:pic>
        <p:nvPicPr>
          <p:cNvPr id="45058" name="Picture 2" descr="60 Second Timer Countdown Digital Blue GIF | Gfyc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3929066"/>
            <a:ext cx="4572032" cy="2571768"/>
          </a:xfrm>
          <a:prstGeom prst="rect">
            <a:avLst/>
          </a:prstGeom>
          <a:noFill/>
        </p:spPr>
      </p:pic>
      <p:pic>
        <p:nvPicPr>
          <p:cNvPr id="30722" name="Picture 2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0"/>
            <a:ext cx="3143272" cy="3143272"/>
          </a:xfrm>
          <a:prstGeom prst="rect">
            <a:avLst/>
          </a:prstGeom>
          <a:noFill/>
        </p:spPr>
      </p:pic>
      <p:pic>
        <p:nvPicPr>
          <p:cNvPr id="30724" name="Picture 4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0"/>
            <a:ext cx="3214710" cy="3214710"/>
          </a:xfrm>
          <a:prstGeom prst="rect">
            <a:avLst/>
          </a:prstGeom>
          <a:noFill/>
        </p:spPr>
      </p:pic>
      <p:pic>
        <p:nvPicPr>
          <p:cNvPr id="6" name="Picture 8" descr="Yakimasport - Medicinbal 2 k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0565" y="2428868"/>
            <a:ext cx="1366857" cy="1214446"/>
          </a:xfrm>
          <a:prstGeom prst="rect">
            <a:avLst/>
          </a:prstGeom>
          <a:noFill/>
        </p:spPr>
      </p:pic>
      <p:pic>
        <p:nvPicPr>
          <p:cNvPr id="7" name="Picture 8" descr="Yakimasport - Medicinbal 2 k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86644" y="2357430"/>
            <a:ext cx="1366857" cy="121444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8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2143116"/>
            <a:ext cx="8229600" cy="1143000"/>
          </a:xfrm>
        </p:spPr>
        <p:txBody>
          <a:bodyPr/>
          <a:lstStyle/>
          <a:p>
            <a:r>
              <a:rPr lang="sk-SK" dirty="0" smtClean="0">
                <a:latin typeface="Elephant" pitchFamily="18" charset="0"/>
              </a:rPr>
              <a:t>DRUHÉ KOLO</a:t>
            </a:r>
            <a:endParaRPr lang="sk-SK" dirty="0">
              <a:latin typeface="Elephant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14282" y="5572140"/>
            <a:ext cx="49292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b="1" dirty="0" smtClean="0"/>
              <a:t>PRIPRAV SA NA PRVÝ CVIK</a:t>
            </a:r>
            <a:endParaRPr lang="sk-SK" sz="3200" dirty="0"/>
          </a:p>
        </p:txBody>
      </p:sp>
      <p:sp>
        <p:nvSpPr>
          <p:cNvPr id="5" name="Šipka doprava 4"/>
          <p:cNvSpPr/>
          <p:nvPr/>
        </p:nvSpPr>
        <p:spPr>
          <a:xfrm>
            <a:off x="5072066" y="5786454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6082" name="Picture 2" descr="Countdown Timer 10 Sec ( V 259 ) AE Hud Timer Circle With Sou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214686"/>
            <a:ext cx="3429024" cy="1885963"/>
          </a:xfrm>
          <a:prstGeom prst="rect">
            <a:avLst/>
          </a:prstGeom>
          <a:noFill/>
        </p:spPr>
      </p:pic>
      <p:pic>
        <p:nvPicPr>
          <p:cNvPr id="7" name="Picture 3" descr="E:\Gif\skiping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5143512"/>
            <a:ext cx="2909892" cy="163681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9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1. 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8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500174"/>
            <a:ext cx="2357455" cy="1326068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2051" name="Picture 3" descr="E:\Gif\skiping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3286124"/>
            <a:ext cx="4941906" cy="277982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571612"/>
            <a:ext cx="5715000" cy="3219451"/>
          </a:xfrm>
          <a:prstGeom prst="rect">
            <a:avLst/>
          </a:prstGeom>
          <a:noFill/>
        </p:spPr>
      </p:pic>
      <p:pic>
        <p:nvPicPr>
          <p:cNvPr id="8" name="Picture 2" descr="C:\Users\Lukas\Desktop\MOJE GIF TRENINGY\PALICE\anglický cez palicu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5357826"/>
            <a:ext cx="2032006" cy="114300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2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146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357298"/>
            <a:ext cx="2286016" cy="1285884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1026" name="Picture 2" descr="C:\Users\Lukas\Desktop\MOJE GIF TRENINGY\PALICE\anglický cez palicu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3214686"/>
            <a:ext cx="3937019" cy="221457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357298"/>
            <a:ext cx="5715000" cy="3219451"/>
          </a:xfrm>
          <a:prstGeom prst="rect">
            <a:avLst/>
          </a:prstGeom>
          <a:noFill/>
        </p:spPr>
      </p:pic>
      <p:pic>
        <p:nvPicPr>
          <p:cNvPr id="3075" name="Picture 3" descr="E:\Gif\pritah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521495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3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. </a:t>
            </a:r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500174"/>
            <a:ext cx="2357455" cy="1326068"/>
          </a:xfrm>
          <a:prstGeom prst="rect">
            <a:avLst/>
          </a:prstGeom>
          <a:noFill/>
        </p:spPr>
      </p:pic>
      <p:pic>
        <p:nvPicPr>
          <p:cNvPr id="102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4099" name="Picture 3" descr="E:\Gif\pritah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3143248"/>
            <a:ext cx="5786478" cy="325489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A) </a:t>
            </a:r>
            <a:r>
              <a:rPr lang="sk-SK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Rozvičenie</a:t>
            </a:r>
            <a:endParaRPr lang="sk-SK" dirty="0"/>
          </a:p>
        </p:txBody>
      </p:sp>
      <p:pic>
        <p:nvPicPr>
          <p:cNvPr id="5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2285992"/>
            <a:ext cx="5715000" cy="3219451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2786050" y="1357298"/>
            <a:ext cx="33789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dirty="0" smtClean="0">
                <a:latin typeface="+mj-lt"/>
              </a:rPr>
              <a:t>ZAČÍNAME ZA</a:t>
            </a:r>
            <a:endParaRPr lang="sk-SK" sz="4400" dirty="0">
              <a:latin typeface="+mj-lt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285984" y="6000768"/>
            <a:ext cx="29993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sk-SK" sz="2000" b="1" dirty="0" smtClean="0"/>
              <a:t>PRIPRAV SA NA PRVÝ CVIK</a:t>
            </a:r>
            <a:endParaRPr lang="sk-SK" sz="2000" b="1" dirty="0"/>
          </a:p>
        </p:txBody>
      </p:sp>
      <p:sp>
        <p:nvSpPr>
          <p:cNvPr id="10" name="Šipka doprava 9"/>
          <p:cNvSpPr/>
          <p:nvPr/>
        </p:nvSpPr>
        <p:spPr>
          <a:xfrm>
            <a:off x="5429256" y="6143644"/>
            <a:ext cx="571504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2" descr="E:\Gif2\skiping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5572140"/>
            <a:ext cx="2159006" cy="121444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357298"/>
            <a:ext cx="5715000" cy="3219451"/>
          </a:xfrm>
          <a:prstGeom prst="rect">
            <a:avLst/>
          </a:prstGeom>
          <a:noFill/>
        </p:spPr>
      </p:pic>
      <p:pic>
        <p:nvPicPr>
          <p:cNvPr id="5122" name="Picture 2" descr="E:\Gif\dyn presko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21495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4.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214422"/>
            <a:ext cx="2286016" cy="1285884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6146" name="Picture 2" descr="E:\Gif\dyn preskok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2857496"/>
            <a:ext cx="5461038" cy="307183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428736"/>
            <a:ext cx="5715000" cy="3219451"/>
          </a:xfrm>
          <a:prstGeom prst="rect">
            <a:avLst/>
          </a:prstGeom>
          <a:noFill/>
        </p:spPr>
      </p:pic>
      <p:pic>
        <p:nvPicPr>
          <p:cNvPr id="7170" name="Picture 2" descr="E:\Gif\drepy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072074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5.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785926"/>
            <a:ext cx="2341580" cy="1317138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8194" name="Picture 2" descr="E:\Gif\drepy 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3643314"/>
            <a:ext cx="4572032" cy="257176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20716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KONIEC DRUHÉHO KOLA</a:t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>NASLEDUJE PAUZA  60 SEKÚND</a:t>
            </a:r>
            <a:endParaRPr lang="sk-SK" b="1" dirty="0"/>
          </a:p>
        </p:txBody>
      </p:sp>
      <p:pic>
        <p:nvPicPr>
          <p:cNvPr id="45058" name="Picture 2" descr="60 Second Timer Countdown Digital Blue GIF | Gfyc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3929066"/>
            <a:ext cx="4572032" cy="2571768"/>
          </a:xfrm>
          <a:prstGeom prst="rect">
            <a:avLst/>
          </a:prstGeom>
          <a:noFill/>
        </p:spPr>
      </p:pic>
      <p:pic>
        <p:nvPicPr>
          <p:cNvPr id="4" name="Picture 2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0"/>
            <a:ext cx="2928958" cy="3143272"/>
          </a:xfrm>
          <a:prstGeom prst="rect">
            <a:avLst/>
          </a:prstGeom>
          <a:noFill/>
        </p:spPr>
      </p:pic>
      <p:pic>
        <p:nvPicPr>
          <p:cNvPr id="5" name="Picture 4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5140" y="0"/>
            <a:ext cx="2786082" cy="321471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8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2214554"/>
            <a:ext cx="8229600" cy="1143000"/>
          </a:xfrm>
        </p:spPr>
        <p:txBody>
          <a:bodyPr/>
          <a:lstStyle/>
          <a:p>
            <a:r>
              <a:rPr lang="sk-SK" dirty="0" smtClean="0">
                <a:latin typeface="Elephant" pitchFamily="18" charset="0"/>
              </a:rPr>
              <a:t>TRETIE KOLO</a:t>
            </a:r>
            <a:endParaRPr lang="sk-SK" dirty="0">
              <a:latin typeface="Elephant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14282" y="5572140"/>
            <a:ext cx="49292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b="1" dirty="0" smtClean="0"/>
              <a:t>PRIPRAV SA NA PRVÝ CVIK</a:t>
            </a:r>
            <a:endParaRPr lang="sk-SK" sz="3200" dirty="0"/>
          </a:p>
        </p:txBody>
      </p:sp>
      <p:sp>
        <p:nvSpPr>
          <p:cNvPr id="5" name="Šipka doprava 4"/>
          <p:cNvSpPr/>
          <p:nvPr/>
        </p:nvSpPr>
        <p:spPr>
          <a:xfrm>
            <a:off x="5072066" y="5786454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6082" name="Picture 2" descr="Countdown Timer 10 Sec ( V 259 ) AE Hud Timer Circle With Sou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214686"/>
            <a:ext cx="3429024" cy="1885963"/>
          </a:xfrm>
          <a:prstGeom prst="rect">
            <a:avLst/>
          </a:prstGeom>
          <a:noFill/>
        </p:spPr>
      </p:pic>
      <p:pic>
        <p:nvPicPr>
          <p:cNvPr id="9" name="Picture 3" descr="E:\Gif\skiping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5143512"/>
            <a:ext cx="2655890" cy="149393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9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1. 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8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500174"/>
            <a:ext cx="2357455" cy="1326068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2051" name="Picture 3" descr="E:\Gif\skiping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3286124"/>
            <a:ext cx="4941906" cy="277982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571612"/>
            <a:ext cx="5715000" cy="3219451"/>
          </a:xfrm>
          <a:prstGeom prst="rect">
            <a:avLst/>
          </a:prstGeom>
          <a:noFill/>
        </p:spPr>
      </p:pic>
      <p:pic>
        <p:nvPicPr>
          <p:cNvPr id="8" name="Picture 2" descr="C:\Users\Lukas\Desktop\MOJE GIF TRENINGY\PALICE\anglický cez palicu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5357826"/>
            <a:ext cx="2032006" cy="114300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2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146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357298"/>
            <a:ext cx="2286016" cy="1285884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1026" name="Picture 2" descr="C:\Users\Lukas\Desktop\MOJE GIF TRENINGY\PALICE\anglický cez palicu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3214686"/>
            <a:ext cx="3937019" cy="221457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357298"/>
            <a:ext cx="5715000" cy="3219451"/>
          </a:xfrm>
          <a:prstGeom prst="rect">
            <a:avLst/>
          </a:prstGeom>
          <a:noFill/>
        </p:spPr>
      </p:pic>
      <p:pic>
        <p:nvPicPr>
          <p:cNvPr id="3075" name="Picture 3" descr="E:\Gif\pritah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521495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6" name="Picture 2" descr="E:\Gif2\skiping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3071810"/>
            <a:ext cx="4318021" cy="2428887"/>
          </a:xfrm>
          <a:prstGeom prst="rect">
            <a:avLst/>
          </a:prstGeom>
          <a:noFill/>
        </p:spPr>
      </p:pic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357166"/>
            <a:ext cx="2786082" cy="139304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3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. </a:t>
            </a:r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500174"/>
            <a:ext cx="2357455" cy="1326068"/>
          </a:xfrm>
          <a:prstGeom prst="rect">
            <a:avLst/>
          </a:prstGeom>
          <a:noFill/>
        </p:spPr>
      </p:pic>
      <p:pic>
        <p:nvPicPr>
          <p:cNvPr id="102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4099" name="Picture 3" descr="E:\Gif\pritah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3143248"/>
            <a:ext cx="5786478" cy="325489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357298"/>
            <a:ext cx="5715000" cy="3219451"/>
          </a:xfrm>
          <a:prstGeom prst="rect">
            <a:avLst/>
          </a:prstGeom>
          <a:noFill/>
        </p:spPr>
      </p:pic>
      <p:pic>
        <p:nvPicPr>
          <p:cNvPr id="5122" name="Picture 2" descr="E:\Gif\dyn presko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21495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4.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214422"/>
            <a:ext cx="2286016" cy="1285884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6146" name="Picture 2" descr="E:\Gif\dyn preskok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2857496"/>
            <a:ext cx="5461038" cy="307183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428736"/>
            <a:ext cx="5715000" cy="3219451"/>
          </a:xfrm>
          <a:prstGeom prst="rect">
            <a:avLst/>
          </a:prstGeom>
          <a:noFill/>
        </p:spPr>
      </p:pic>
      <p:pic>
        <p:nvPicPr>
          <p:cNvPr id="7170" name="Picture 2" descr="E:\Gif\drepy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072074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5.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785926"/>
            <a:ext cx="2341580" cy="1317138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8194" name="Picture 2" descr="E:\Gif\drepy 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3643314"/>
            <a:ext cx="4572032" cy="257176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20716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KONIEC TRETIEHO KOLA</a:t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>NASLEDUJE PAUZA  60 SEKÚND</a:t>
            </a:r>
            <a:endParaRPr lang="sk-SK" b="1" dirty="0"/>
          </a:p>
        </p:txBody>
      </p:sp>
      <p:pic>
        <p:nvPicPr>
          <p:cNvPr id="45058" name="Picture 2" descr="60 Second Timer Countdown Digital Blue GIF | Gfyc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3929066"/>
            <a:ext cx="4572032" cy="2571768"/>
          </a:xfrm>
          <a:prstGeom prst="rect">
            <a:avLst/>
          </a:prstGeom>
          <a:noFill/>
        </p:spPr>
      </p:pic>
      <p:pic>
        <p:nvPicPr>
          <p:cNvPr id="4" name="Picture 2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71536" y="0"/>
            <a:ext cx="3143272" cy="3143272"/>
          </a:xfrm>
          <a:prstGeom prst="rect">
            <a:avLst/>
          </a:prstGeom>
          <a:noFill/>
        </p:spPr>
      </p:pic>
      <p:pic>
        <p:nvPicPr>
          <p:cNvPr id="5" name="Picture 4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0"/>
            <a:ext cx="2928958" cy="321471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800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2910" y="1071546"/>
            <a:ext cx="7772400" cy="1470025"/>
          </a:xfrm>
        </p:spPr>
        <p:txBody>
          <a:bodyPr/>
          <a:lstStyle/>
          <a:p>
            <a:r>
              <a:rPr lang="sk-SK" dirty="0" smtClean="0"/>
              <a:t> ZAČÍNAME </a:t>
            </a:r>
            <a:r>
              <a:rPr lang="sk-SK" dirty="0" smtClean="0">
                <a:sym typeface="Wingdings" pitchFamily="2" charset="2"/>
              </a:rPr>
              <a:t>ZA 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71472" y="5643578"/>
            <a:ext cx="4786346" cy="752468"/>
          </a:xfrm>
        </p:spPr>
        <p:txBody>
          <a:bodyPr/>
          <a:lstStyle/>
          <a:p>
            <a:pPr algn="l"/>
            <a:r>
              <a:rPr lang="sk-SK" b="1" dirty="0" smtClean="0">
                <a:solidFill>
                  <a:schemeClr val="tx1"/>
                </a:solidFill>
              </a:rPr>
              <a:t>PRIPRAV SA NA PRVÝ CVIK</a:t>
            </a:r>
          </a:p>
          <a:p>
            <a:endParaRPr lang="sk-SK" b="1" dirty="0"/>
          </a:p>
        </p:txBody>
      </p:sp>
      <p:sp>
        <p:nvSpPr>
          <p:cNvPr id="8" name="Šipka doprava 7"/>
          <p:cNvSpPr/>
          <p:nvPr/>
        </p:nvSpPr>
        <p:spPr>
          <a:xfrm>
            <a:off x="5357818" y="5786454"/>
            <a:ext cx="857256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714348" y="428604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 smtClean="0">
                <a:latin typeface="Arial Black" pitchFamily="34" charset="0"/>
              </a:rPr>
              <a:t>C) ZÁVEREČNÉ UKĽUDNENIE</a:t>
            </a:r>
            <a:endParaRPr lang="sk-SK" sz="3600" dirty="0">
              <a:latin typeface="Arial Black" pitchFamily="34" charset="0"/>
            </a:endParaRPr>
          </a:p>
        </p:txBody>
      </p:sp>
      <p:pic>
        <p:nvPicPr>
          <p:cNvPr id="11" name="Picture 2" descr="Countdown Timer 10 Sec ( V 259 ) AE Hud Timer Circle With Sou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3" y="2428868"/>
            <a:ext cx="4935717" cy="2714644"/>
          </a:xfrm>
          <a:prstGeom prst="rect">
            <a:avLst/>
          </a:prstGeom>
          <a:noFill/>
        </p:spPr>
      </p:pic>
      <p:pic>
        <p:nvPicPr>
          <p:cNvPr id="9" name="Picture 2" descr="E:\Gif\predklon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5357826"/>
            <a:ext cx="2286007" cy="128587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900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6626" name="Picture 2" descr="E:\Gif\predklon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2786058"/>
            <a:ext cx="4445022" cy="250032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5602" name="Picture 2" descr="E:\Gif\pritahy kolien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2571744"/>
            <a:ext cx="4667283" cy="262534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1506" name="Picture 2" descr="E:\Gif\predklon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2428868"/>
            <a:ext cx="5334028" cy="300039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214290"/>
            <a:ext cx="2786082" cy="1393041"/>
          </a:xfrm>
          <a:prstGeom prst="rect">
            <a:avLst/>
          </a:prstGeom>
          <a:noFill/>
        </p:spPr>
      </p:pic>
      <p:pic>
        <p:nvPicPr>
          <p:cNvPr id="5122" name="Picture 2" descr="E:\Gif\stried kríž vpred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2500306"/>
            <a:ext cx="4953026" cy="278607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2530" name="Picture 2" descr="E:\Gif\mačací chrbat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2571744"/>
            <a:ext cx="4826025" cy="271463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4578" name="Picture 2" descr="E:\Gif\hmoty v vzpor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2643182"/>
            <a:ext cx="4857776" cy="273249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482" name="Picture 2" descr="E:\Gif\predklon1 v sed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2928934"/>
            <a:ext cx="4500586" cy="253158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714356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sk-SK" sz="7200" dirty="0" smtClean="0">
                <a:latin typeface="Elephant" pitchFamily="18" charset="0"/>
              </a:rPr>
              <a:t>GRATULUJEM</a:t>
            </a:r>
          </a:p>
          <a:p>
            <a:pPr algn="ctr">
              <a:buNone/>
            </a:pPr>
            <a:r>
              <a:rPr lang="sk-SK" dirty="0" smtClean="0"/>
              <a:t> </a:t>
            </a:r>
          </a:p>
          <a:p>
            <a:pPr algn="ctr">
              <a:buNone/>
            </a:pPr>
            <a:r>
              <a:rPr lang="sk-SK" dirty="0" smtClean="0"/>
              <a:t>ABSOLVOVAL/A  SI CELÝ TRÉNING</a:t>
            </a:r>
          </a:p>
          <a:p>
            <a:pPr algn="ctr">
              <a:buNone/>
            </a:pPr>
            <a:r>
              <a:rPr lang="sk-SK" dirty="0" smtClean="0"/>
              <a:t>VERÍM ŽE SI </a:t>
            </a:r>
            <a:r>
              <a:rPr lang="sk-SK" smtClean="0"/>
              <a:t>SI SO MNOU DOBRE </a:t>
            </a:r>
            <a:r>
              <a:rPr lang="sk-SK" dirty="0" smtClean="0"/>
              <a:t>ZACVIČIL/A A NEZABUDNI NABUDÚCE POKRAČUJEME ZNOVA !!! </a:t>
            </a:r>
          </a:p>
        </p:txBody>
      </p:sp>
      <p:pic>
        <p:nvPicPr>
          <p:cNvPr id="49154" name="Picture 2" descr="Viac ako 300 bezplatných obrázkov na témy Palec Hore a Ručné - Pixab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4357694"/>
            <a:ext cx="2265821" cy="228599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214290"/>
            <a:ext cx="3571900" cy="1785950"/>
          </a:xfrm>
          <a:prstGeom prst="rect">
            <a:avLst/>
          </a:prstGeom>
          <a:noFill/>
        </p:spPr>
      </p:pic>
      <p:pic>
        <p:nvPicPr>
          <p:cNvPr id="6146" name="Picture 2" descr="E:\Gif\stried kríž vzad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2643182"/>
            <a:ext cx="5080036" cy="285752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57166"/>
            <a:ext cx="2786082" cy="1393041"/>
          </a:xfrm>
          <a:prstGeom prst="rect">
            <a:avLst/>
          </a:prstGeom>
          <a:noFill/>
        </p:spPr>
      </p:pic>
      <p:pic>
        <p:nvPicPr>
          <p:cNvPr id="7170" name="Picture 2" descr="E:\Gif\krúženie trupom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2571744"/>
            <a:ext cx="5080036" cy="285752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9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5362" name="Picture 2" descr="E:\Gif2\striedavej hmity k op noh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2500306"/>
            <a:ext cx="5334028" cy="3000391"/>
          </a:xfrm>
          <a:prstGeom prst="rect">
            <a:avLst/>
          </a:prstGeom>
          <a:noFill/>
        </p:spPr>
      </p:pic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357166"/>
            <a:ext cx="2786082" cy="139304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214290"/>
            <a:ext cx="3571900" cy="1785950"/>
          </a:xfrm>
          <a:prstGeom prst="rect">
            <a:avLst/>
          </a:prstGeom>
          <a:noFill/>
        </p:spPr>
      </p:pic>
      <p:pic>
        <p:nvPicPr>
          <p:cNvPr id="3074" name="Picture 2" descr="E:\Gif\predkopavani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2643182"/>
            <a:ext cx="4445022" cy="250032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1689</TotalTime>
  <Words>302</Words>
  <Application>Microsoft Office PowerPoint</Application>
  <PresentationFormat>Předvádění na obrazovce (4:3)</PresentationFormat>
  <Paragraphs>76</Paragraphs>
  <Slides>53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4" baseType="lpstr">
      <vt:lpstr>Motiv sady Office</vt:lpstr>
      <vt:lpstr>Snímek 1</vt:lpstr>
      <vt:lpstr>TRÉNING NA DOMA </vt:lpstr>
      <vt:lpstr>A) Rozvičenie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 ZAČÍNAME ZA </vt:lpstr>
      <vt:lpstr>1. </vt:lpstr>
      <vt:lpstr>PAUZA</vt:lpstr>
      <vt:lpstr>2. </vt:lpstr>
      <vt:lpstr>PAUZA</vt:lpstr>
      <vt:lpstr>3. </vt:lpstr>
      <vt:lpstr>PAUZA</vt:lpstr>
      <vt:lpstr>4.</vt:lpstr>
      <vt:lpstr>PAUZA</vt:lpstr>
      <vt:lpstr>5. </vt:lpstr>
      <vt:lpstr>KONIEC PRVÉHO KOLA   NASLEDUJE PAUZA  60 SEKÚND</vt:lpstr>
      <vt:lpstr>DRUHÉ KOLO</vt:lpstr>
      <vt:lpstr>1. </vt:lpstr>
      <vt:lpstr>PAUZA</vt:lpstr>
      <vt:lpstr>2. </vt:lpstr>
      <vt:lpstr>PAUZA</vt:lpstr>
      <vt:lpstr>3. </vt:lpstr>
      <vt:lpstr>PAUZA</vt:lpstr>
      <vt:lpstr>4.</vt:lpstr>
      <vt:lpstr>PAUZA</vt:lpstr>
      <vt:lpstr>5. </vt:lpstr>
      <vt:lpstr>KONIEC DRUHÉHO KOLA   NASLEDUJE PAUZA  60 SEKÚND</vt:lpstr>
      <vt:lpstr>TRETIE KOLO</vt:lpstr>
      <vt:lpstr>1. </vt:lpstr>
      <vt:lpstr>PAUZA</vt:lpstr>
      <vt:lpstr>2. </vt:lpstr>
      <vt:lpstr>PAUZA</vt:lpstr>
      <vt:lpstr>3. </vt:lpstr>
      <vt:lpstr>PAUZA</vt:lpstr>
      <vt:lpstr>4.</vt:lpstr>
      <vt:lpstr>PAUZA</vt:lpstr>
      <vt:lpstr>5. </vt:lpstr>
      <vt:lpstr>KONIEC TRETIEHO KOLA   NASLEDUJE PAUZA  60 SEKÚND</vt:lpstr>
      <vt:lpstr> ZAČÍNAME ZA 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Lukas</dc:creator>
  <cp:lastModifiedBy>Lukas</cp:lastModifiedBy>
  <cp:revision>39</cp:revision>
  <dcterms:created xsi:type="dcterms:W3CDTF">2020-04-21T18:43:33Z</dcterms:created>
  <dcterms:modified xsi:type="dcterms:W3CDTF">2020-05-12T21:30:30Z</dcterms:modified>
</cp:coreProperties>
</file>