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28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5A7D7-15AB-4A05-9DC3-DC0D1E345C6B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14E5-A636-4ACF-AB3C-80DD2C4BD2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639CE1-C8CE-4785-AE43-B2FE4769EC90}" type="datetimeFigureOut">
              <a:rPr lang="cs-CZ" smtClean="0"/>
              <a:pPr/>
              <a:t>30.3.2021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98594B-FBED-4D34-88F6-CFB2CB8252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tika.avonet.cz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dlitbicky.blog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317736" cy="2032023"/>
          </a:xfrm>
        </p:spPr>
        <p:txBody>
          <a:bodyPr>
            <a:normAutofit fontScale="90000"/>
          </a:bodyPr>
          <a:lstStyle/>
          <a:p>
            <a:r>
              <a:rPr lang="sk-SK" sz="5300" b="1" dirty="0" smtClean="0"/>
              <a:t>KRESŤANSTVO V RÍMSKEJ RÍŠI</a:t>
            </a:r>
            <a:br>
              <a:rPr lang="sk-SK" sz="5300" b="1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cs-CZ" dirty="0"/>
          </a:p>
        </p:txBody>
      </p:sp>
      <p:pic>
        <p:nvPicPr>
          <p:cNvPr id="3" name="Obrázek 2" descr="ukrizov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500306"/>
            <a:ext cx="2538922" cy="2946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Obrázek 3" descr="ryba symb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500438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Above"/>
            <a:lightRig rig="threePt" dir="t"/>
          </a:scene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krist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42852"/>
            <a:ext cx="2333625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Obrázek 6" descr="jezis krist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929066"/>
            <a:ext cx="3087690" cy="2315769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JEŽIŠ KRISTUS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5332406"/>
          </a:xfrm>
        </p:spPr>
        <p:txBody>
          <a:bodyPr/>
          <a:lstStyle/>
          <a:p>
            <a:r>
              <a:rPr lang="sk-SK" dirty="0" smtClean="0"/>
              <a:t>Narodenie Ježiša Krista sa kladie od obdobia od 6 pred Kristom do roku 6 v Betleheme. Úmrtie sa kladie do obdobia rokov 27-36 v Jeruzaleme </a:t>
            </a:r>
          </a:p>
          <a:p>
            <a:r>
              <a:rPr lang="sk-SK" dirty="0" smtClean="0"/>
              <a:t>Kázal evanjelium </a:t>
            </a:r>
          </a:p>
          <a:p>
            <a:r>
              <a:rPr lang="sk-SK" dirty="0" smtClean="0"/>
              <a:t>Meno Ježiš pochádza z </a:t>
            </a:r>
          </a:p>
          <a:p>
            <a:pPr>
              <a:buNone/>
            </a:pPr>
            <a:r>
              <a:rPr lang="sk-SK" dirty="0" smtClean="0"/>
              <a:t>    gréckeho slova </a:t>
            </a:r>
            <a:r>
              <a:rPr lang="sk-SK" dirty="0" err="1" smtClean="0"/>
              <a:t>jésus</a:t>
            </a:r>
            <a:endParaRPr lang="sk-SK" dirty="0" smtClean="0"/>
          </a:p>
          <a:p>
            <a:r>
              <a:rPr lang="sk-SK" dirty="0" smtClean="0"/>
              <a:t>Bol židovský učiteľ a je pôvodcom kresťanstva</a:t>
            </a:r>
          </a:p>
          <a:p>
            <a:endParaRPr lang="sk-SK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ero podpalil r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714752"/>
            <a:ext cx="3578216" cy="2914891"/>
          </a:xfrm>
          <a:prstGeom prst="rect">
            <a:avLst/>
          </a:prstGeom>
        </p:spPr>
      </p:pic>
      <p:pic>
        <p:nvPicPr>
          <p:cNvPr id="6" name="Obrázek 5" descr="Ne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609" y="0"/>
            <a:ext cx="1576391" cy="2092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399032"/>
          </a:xfrm>
        </p:spPr>
        <p:txBody>
          <a:bodyPr/>
          <a:lstStyle/>
          <a:p>
            <a:pPr algn="ctr"/>
            <a:r>
              <a:rPr lang="sk-SK" b="1" dirty="0" smtClean="0"/>
              <a:t>PRENASLEDOVANIE KRESŤANOV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975192"/>
          </a:xfrm>
        </p:spPr>
        <p:txBody>
          <a:bodyPr>
            <a:normAutofit/>
          </a:bodyPr>
          <a:lstStyle/>
          <a:p>
            <a:r>
              <a:rPr lang="sk-SK" dirty="0" smtClean="0"/>
              <a:t>v 1. st. sa začalo šíriť kresťanstvo na území rímskej ríše</a:t>
            </a:r>
          </a:p>
          <a:p>
            <a:r>
              <a:rPr lang="sk-SK" dirty="0" smtClean="0"/>
              <a:t>Začiatok prenasledovania kresťanov  sa spája s vládou cisára Nera</a:t>
            </a:r>
          </a:p>
          <a:p>
            <a:r>
              <a:rPr lang="sk-SK" dirty="0" smtClean="0"/>
              <a:t>V roku 64 zachvátil Rím </a:t>
            </a:r>
          </a:p>
          <a:p>
            <a:pPr>
              <a:buNone/>
            </a:pPr>
            <a:r>
              <a:rPr lang="sk-SK" dirty="0" smtClean="0"/>
              <a:t>    strašný požiar, Nero z neho</a:t>
            </a:r>
          </a:p>
          <a:p>
            <a:pPr>
              <a:buNone/>
            </a:pPr>
            <a:r>
              <a:rPr lang="sk-SK" dirty="0" smtClean="0"/>
              <a:t>    obvinil kresťanov a tvrdo </a:t>
            </a:r>
          </a:p>
          <a:p>
            <a:pPr>
              <a:buNone/>
            </a:pPr>
            <a:r>
              <a:rPr lang="sk-SK" dirty="0" smtClean="0"/>
              <a:t>    ich trestal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v peter - ukrizov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071942"/>
            <a:ext cx="1950720" cy="257860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APOŠTOL PETER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740320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Narodil sa v </a:t>
            </a:r>
            <a:r>
              <a:rPr lang="sk-SK" dirty="0" err="1" smtClean="0"/>
              <a:t>Betsaide</a:t>
            </a:r>
            <a:endParaRPr lang="sk-SK" dirty="0" smtClean="0"/>
          </a:p>
          <a:p>
            <a:r>
              <a:rPr lang="sk-SK" dirty="0" smtClean="0"/>
              <a:t>Pôvodným menom Šimon, jeden z dvanástich učeníkov Ježiša Krista </a:t>
            </a:r>
          </a:p>
          <a:p>
            <a:r>
              <a:rPr lang="sk-SK" dirty="0" smtClean="0"/>
              <a:t> Kristus ho vyhlásil za blahoslaveného: „</a:t>
            </a:r>
            <a:r>
              <a:rPr lang="sk-SK" sz="2600" i="1" dirty="0" smtClean="0"/>
              <a:t>Ty si Peter (skala) a na tejto skale postavím svoju cirkev“</a:t>
            </a:r>
          </a:p>
          <a:p>
            <a:r>
              <a:rPr lang="sk-SK" dirty="0" smtClean="0"/>
              <a:t> po požiari v Ríme ho uväznili a popravili. Údajne na jeho vlastnú žiadosť o ukrižovali dolu hlavou.</a:t>
            </a:r>
          </a:p>
          <a:p>
            <a:r>
              <a:rPr lang="sk-SK" sz="2400" i="1" dirty="0" smtClean="0"/>
              <a:t> </a:t>
            </a:r>
            <a:r>
              <a:rPr lang="sk-SK" dirty="0" smtClean="0"/>
              <a:t>Na konci 2.  alebo 3. storočia tradícia stotožnila Petra za biskupa</a:t>
            </a:r>
          </a:p>
        </p:txBody>
      </p:sp>
      <p:pic>
        <p:nvPicPr>
          <p:cNvPr id="4" name="Obrázek 3" descr="apostol pe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772" y="0"/>
            <a:ext cx="2237228" cy="28945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postol pav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511" y="0"/>
            <a:ext cx="1995489" cy="25343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APOŠTOL PAVOL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>
            <a:normAutofit/>
          </a:bodyPr>
          <a:lstStyle/>
          <a:p>
            <a:r>
              <a:rPr lang="sk-SK" dirty="0" smtClean="0"/>
              <a:t>Pochádzal z nábožnej židovskej rodiny</a:t>
            </a:r>
          </a:p>
          <a:p>
            <a:r>
              <a:rPr lang="sk-SK" dirty="0" smtClean="0"/>
              <a:t>Prenasledoval kresťanov, mučil ich a zabíjal</a:t>
            </a:r>
          </a:p>
          <a:p>
            <a:r>
              <a:rPr lang="sk-SK" dirty="0" smtClean="0"/>
              <a:t>Neskôr mal videnie a obrátil sa na kresťanskú vieru</a:t>
            </a:r>
          </a:p>
          <a:p>
            <a:r>
              <a:rPr lang="sk-SK" dirty="0" smtClean="0"/>
              <a:t>Bol prvým vzdelancom medzi Kristovými učeníkmi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Image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202" y="214290"/>
            <a:ext cx="1728798" cy="19247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KONŠTANTÍN VEĽKÝ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 roku 306 rímsky cisár, od roku 324 jediný cisár</a:t>
            </a:r>
          </a:p>
          <a:p>
            <a:r>
              <a:rPr lang="sk-SK" dirty="0" smtClean="0"/>
              <a:t> v bitke pri </a:t>
            </a:r>
            <a:r>
              <a:rPr lang="sk-SK" dirty="0" err="1" smtClean="0"/>
              <a:t>Adrianopole</a:t>
            </a:r>
            <a:r>
              <a:rPr lang="sk-SK" dirty="0" smtClean="0"/>
              <a:t> údajne videl na oblohe obrovský kríž, čo ho prinútilo prejsť na kresťanskú vieru.</a:t>
            </a:r>
          </a:p>
          <a:p>
            <a:r>
              <a:rPr lang="sk-SK" dirty="0" smtClean="0"/>
              <a:t> v roku 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313</a:t>
            </a:r>
            <a:r>
              <a:rPr lang="sk-SK" dirty="0" smtClean="0"/>
              <a:t> vydáva 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Milánsky edikt</a:t>
            </a:r>
            <a:r>
              <a:rPr lang="sk-SK" dirty="0" smtClean="0"/>
              <a:t>,</a:t>
            </a:r>
          </a:p>
          <a:p>
            <a:pPr>
              <a:buNone/>
            </a:pPr>
            <a:r>
              <a:rPr lang="sk-SK" dirty="0" smtClean="0"/>
              <a:t>     ktorým </a:t>
            </a:r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 </a:t>
            </a: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kresťanské náboženstvo 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stáva jediným náboženstvom v Rímskej Ríši 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RYBA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72000"/>
          </a:xfrm>
        </p:spPr>
        <p:txBody>
          <a:bodyPr/>
          <a:lstStyle/>
          <a:p>
            <a:r>
              <a:rPr lang="sk-SK" dirty="0" smtClean="0"/>
              <a:t>Ryba sa stala symbolom prvých kresťanov, lebo grécke písmena slova </a:t>
            </a:r>
            <a:r>
              <a:rPr lang="sk-SK" dirty="0" err="1" smtClean="0"/>
              <a:t>Ichthys</a:t>
            </a:r>
            <a:r>
              <a:rPr lang="sk-SK" dirty="0" smtClean="0"/>
              <a:t> sú začiatočnými písmenami Ježiš Kristus Syn Boží, Spasiteľ  (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err="1" smtClean="0"/>
              <a:t>esous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</a:t>
            </a:r>
            <a:r>
              <a:rPr lang="en-US" dirty="0" smtClean="0"/>
              <a:t>ristos,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err="1" smtClean="0"/>
              <a:t>heou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hY</a:t>
            </a:r>
            <a:r>
              <a:rPr lang="en-US" dirty="0" err="1" smtClean="0"/>
              <a:t>os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en-US" dirty="0" err="1" smtClean="0"/>
              <a:t>oter</a:t>
            </a:r>
            <a:r>
              <a:rPr lang="sk-SK" dirty="0" smtClean="0"/>
              <a:t>)</a:t>
            </a:r>
          </a:p>
          <a:p>
            <a:endParaRPr lang="cs-CZ" dirty="0"/>
          </a:p>
        </p:txBody>
      </p:sp>
      <p:pic>
        <p:nvPicPr>
          <p:cNvPr id="4" name="Obrázek 3" descr="ryb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857628"/>
            <a:ext cx="3714756" cy="2730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ryba symb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857628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r>
              <a:rPr lang="cs-CZ" b="1" dirty="0" smtClean="0"/>
              <a:t>KRESŤANSTVO V RÍMSKEJ RÍŠI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k-SK" sz="5000" b="1" dirty="0" smtClean="0"/>
              <a:t> </a:t>
            </a:r>
            <a:endParaRPr lang="cs-CZ" sz="5000" dirty="0" smtClean="0"/>
          </a:p>
          <a:p>
            <a:pPr>
              <a:buNone/>
            </a:pPr>
            <a:r>
              <a:rPr lang="sk-SK" sz="5500" b="1" dirty="0" smtClean="0"/>
              <a:t>Kresťanstvo</a:t>
            </a:r>
            <a:endParaRPr lang="cs-CZ" sz="5500" dirty="0" smtClean="0"/>
          </a:p>
          <a:p>
            <a:pPr lvl="0"/>
            <a:r>
              <a:rPr lang="sk-SK" sz="5500" dirty="0" smtClean="0"/>
              <a:t>vzniklo v  1 . storočí v Palestíne – vo vtedajšej rímskej provincii v židovskej </a:t>
            </a:r>
            <a:r>
              <a:rPr lang="sk-SK" sz="5500" dirty="0" err="1" smtClean="0"/>
              <a:t>Judei</a:t>
            </a:r>
            <a:endParaRPr lang="cs-CZ" sz="5500" dirty="0" smtClean="0"/>
          </a:p>
          <a:p>
            <a:pPr lvl="0"/>
            <a:r>
              <a:rPr lang="sk-SK" sz="5500" dirty="0" smtClean="0"/>
              <a:t>Ježiš Kristus, Syn Boží a Spasiteľ: na podnet židovských veľkňazov ukrižovaný v Jeruzaleme</a:t>
            </a:r>
          </a:p>
          <a:p>
            <a:pPr lvl="0">
              <a:buNone/>
            </a:pPr>
            <a:endParaRPr lang="cs-CZ" sz="5500" dirty="0" smtClean="0"/>
          </a:p>
          <a:p>
            <a:pPr>
              <a:buNone/>
            </a:pPr>
            <a:r>
              <a:rPr lang="sk-SK" sz="5500" b="1" dirty="0" smtClean="0"/>
              <a:t>Šírenie kresťanstva</a:t>
            </a:r>
            <a:endParaRPr lang="cs-CZ" sz="5500" dirty="0" smtClean="0"/>
          </a:p>
          <a:p>
            <a:pPr lvl="0"/>
            <a:r>
              <a:rPr lang="sk-SK" sz="5500" dirty="0" smtClean="0"/>
              <a:t>Aj napriek prenasledovaniu Rimanmi (kresťania neuznávali rímskych bohov)</a:t>
            </a:r>
            <a:endParaRPr lang="cs-CZ" sz="5500" dirty="0" smtClean="0"/>
          </a:p>
          <a:p>
            <a:pPr lvl="0"/>
            <a:r>
              <a:rPr lang="sk-SK" sz="5500" smtClean="0"/>
              <a:t>12 apoštoli boli Kristovi žiaci.  </a:t>
            </a:r>
            <a:r>
              <a:rPr lang="sk-SK" sz="5500" dirty="0" smtClean="0"/>
              <a:t>Neskôr biskupi (apoštol Peter  1. rímsky biskup)</a:t>
            </a:r>
            <a:endParaRPr lang="cs-CZ" sz="5500" dirty="0" smtClean="0"/>
          </a:p>
          <a:p>
            <a:pPr lvl="0"/>
            <a:r>
              <a:rPr lang="sk-SK" sz="5500" dirty="0" smtClean="0"/>
              <a:t>Vznikali kresťanské obce</a:t>
            </a:r>
            <a:endParaRPr lang="cs-CZ" sz="5500" dirty="0" smtClean="0"/>
          </a:p>
          <a:p>
            <a:pPr lvl="0"/>
            <a:r>
              <a:rPr lang="sk-SK" sz="5500" dirty="0" smtClean="0"/>
              <a:t>Biblia (posvätná kniha)</a:t>
            </a:r>
            <a:endParaRPr lang="cs-CZ" sz="5500" dirty="0" smtClean="0"/>
          </a:p>
          <a:p>
            <a:pPr>
              <a:buNone/>
            </a:pPr>
            <a:endParaRPr lang="sk-SK" sz="5500" b="1" dirty="0" smtClean="0"/>
          </a:p>
          <a:p>
            <a:pPr>
              <a:buNone/>
            </a:pPr>
            <a:r>
              <a:rPr lang="sk-SK" sz="5500" b="1" dirty="0" smtClean="0"/>
              <a:t>Povolenie kresťanstva v 4 .storočí</a:t>
            </a:r>
            <a:endParaRPr lang="cs-CZ" sz="5500" dirty="0" smtClean="0"/>
          </a:p>
          <a:p>
            <a:pPr lvl="0"/>
            <a:r>
              <a:rPr lang="sk-SK" sz="5500" dirty="0" smtClean="0"/>
              <a:t>Milánsky edikt v roku 313 -  Konštantín Veľký zrovnoprávnil kresťanstvo s inými náboženstvami</a:t>
            </a:r>
            <a:endParaRPr lang="cs-CZ" sz="5500" dirty="0" smtClean="0"/>
          </a:p>
          <a:p>
            <a:pPr lvl="0"/>
            <a:r>
              <a:rPr lang="sk-SK" sz="5500" dirty="0" smtClean="0"/>
              <a:t>V roku 391 uznal cisár </a:t>
            </a:r>
            <a:r>
              <a:rPr lang="sk-SK" sz="5500" dirty="0" err="1" smtClean="0"/>
              <a:t>Teodosius</a:t>
            </a:r>
            <a:r>
              <a:rPr lang="sk-SK" sz="5500" dirty="0" smtClean="0"/>
              <a:t>  kresťanstvo za  jediné náboženstvo v Rímskej ríši</a:t>
            </a:r>
            <a:endParaRPr lang="cs-CZ" sz="5500" dirty="0" smtClean="0"/>
          </a:p>
          <a:p>
            <a:endParaRPr lang="sk-SK" sz="5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Vypracovala:</a:t>
            </a:r>
          </a:p>
          <a:p>
            <a:pPr>
              <a:buNone/>
            </a:pPr>
            <a:r>
              <a:rPr lang="sk-SK" dirty="0" smtClean="0"/>
              <a:t> Dominika </a:t>
            </a:r>
            <a:r>
              <a:rPr lang="sk-SK" dirty="0" err="1" smtClean="0"/>
              <a:t>Hrdinová</a:t>
            </a:r>
            <a:r>
              <a:rPr lang="sk-SK" dirty="0" smtClean="0"/>
              <a:t> </a:t>
            </a:r>
            <a:r>
              <a:rPr lang="cs-CZ" dirty="0" smtClean="0"/>
              <a:t>6.C ZS </a:t>
            </a:r>
            <a:r>
              <a:rPr lang="cs-CZ" dirty="0" err="1" smtClean="0"/>
              <a:t>Holubyho</a:t>
            </a:r>
            <a:r>
              <a:rPr lang="cs-CZ" dirty="0" smtClean="0"/>
              <a:t> 15</a:t>
            </a:r>
          </a:p>
          <a:p>
            <a:r>
              <a:rPr lang="sk-SK" dirty="0" smtClean="0">
                <a:solidFill>
                  <a:srgbClr val="FF0000"/>
                </a:solidFill>
                <a:hlinkClick r:id="rId2"/>
              </a:rPr>
              <a:t> http://wikipedia.org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  <a:hlinkClick r:id="rId3"/>
              </a:rPr>
              <a:t>http://antika.avonet.cz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  <a:hlinkClick r:id="rId4"/>
              </a:rPr>
              <a:t>http://modlitbicky.blog.cz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414</Words>
  <Application>Microsoft Office PowerPoint</Application>
  <PresentationFormat>Prezentácia na obrazovke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Verdana</vt:lpstr>
      <vt:lpstr>Wingdings 2</vt:lpstr>
      <vt:lpstr>Talent</vt:lpstr>
      <vt:lpstr>KRESŤANSTVO V RÍMSKEJ RÍŠI  </vt:lpstr>
      <vt:lpstr>JEŽIŠ KRISTUS</vt:lpstr>
      <vt:lpstr>PRENASLEDOVANIE KRESŤANOV</vt:lpstr>
      <vt:lpstr>APOŠTOL PETER</vt:lpstr>
      <vt:lpstr>APOŠTOL PAVOL</vt:lpstr>
      <vt:lpstr>KONŠTANTÍN VEĽKÝ</vt:lpstr>
      <vt:lpstr>RYBA</vt:lpstr>
      <vt:lpstr>KRESŤANSTVO V RÍMSKEJ RÍŠI</vt:lpstr>
      <vt:lpstr>Prezentácia programu PowerPoint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KRESŤANSTVO V RÍMSKEJ RÍŠI</dc:title>
  <dc:creator>xy</dc:creator>
  <cp:lastModifiedBy>Ucitel</cp:lastModifiedBy>
  <cp:revision>18</cp:revision>
  <dcterms:created xsi:type="dcterms:W3CDTF">2010-04-21T17:49:49Z</dcterms:created>
  <dcterms:modified xsi:type="dcterms:W3CDTF">2021-03-30T11:10:40Z</dcterms:modified>
</cp:coreProperties>
</file>