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039-B20D-45AC-85AE-853211458597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C663-FCF2-41AE-B94A-C0E9BD370E4F}" type="slidenum">
              <a:rPr lang="sk-SK" smtClean="0"/>
              <a:t>‹#›</a:t>
            </a:fld>
            <a:endParaRPr lang="sk-SK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039-B20D-45AC-85AE-853211458597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C663-FCF2-41AE-B94A-C0E9BD370E4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039-B20D-45AC-85AE-853211458597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C663-FCF2-41AE-B94A-C0E9BD370E4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039-B20D-45AC-85AE-853211458597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C663-FCF2-41AE-B94A-C0E9BD370E4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039-B20D-45AC-85AE-853211458597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C663-FCF2-41AE-B94A-C0E9BD370E4F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039-B20D-45AC-85AE-853211458597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C663-FCF2-41AE-B94A-C0E9BD370E4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039-B20D-45AC-85AE-853211458597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C663-FCF2-41AE-B94A-C0E9BD370E4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039-B20D-45AC-85AE-853211458597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C663-FCF2-41AE-B94A-C0E9BD370E4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039-B20D-45AC-85AE-853211458597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C663-FCF2-41AE-B94A-C0E9BD370E4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039-B20D-45AC-85AE-853211458597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C663-FCF2-41AE-B94A-C0E9BD370E4F}" type="slidenum">
              <a:rPr lang="sk-SK" smtClean="0"/>
              <a:t>‹#›</a:t>
            </a:fld>
            <a:endParaRPr lang="sk-SK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8039-B20D-45AC-85AE-853211458597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C663-FCF2-41AE-B94A-C0E9BD370E4F}" type="slidenum">
              <a:rPr lang="sk-SK" smtClean="0"/>
              <a:t>‹#›</a:t>
            </a:fld>
            <a:endParaRPr lang="sk-SK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1268039-B20D-45AC-85AE-853211458597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A1DC663-FCF2-41AE-B94A-C0E9BD370E4F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92080" y="3092522"/>
            <a:ext cx="2952328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     </a:t>
            </a:r>
            <a:r>
              <a:rPr lang="sk-SK" sz="8000" dirty="0" smtClean="0"/>
              <a:t>Anjeli</a:t>
            </a:r>
            <a:endParaRPr lang="sk-SK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5877272"/>
            <a:ext cx="6400800" cy="694685"/>
          </a:xfrm>
        </p:spPr>
        <p:txBody>
          <a:bodyPr/>
          <a:lstStyle/>
          <a:p>
            <a:r>
              <a:rPr lang="sk-SK" dirty="0" smtClean="0"/>
              <a:t>Mgr. Slávka Rusnáková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635449" cy="479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1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Anjel strážny nemôže vplývať priamo na náš rozum ani na našu vôľu, nie je všemohúci. 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Pôsobí </a:t>
            </a:r>
            <a:r>
              <a:rPr lang="sk-SK" dirty="0"/>
              <a:t>nepriamo, vonkajšími znameniami alebo v našej obrazotvornosti vzbudzuje predstavy a následne myšlienky.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450266" cy="451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4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tieto </a:t>
            </a:r>
            <a:r>
              <a:rPr lang="sk-SK" dirty="0"/>
              <a:t>bytosti sú vždy </a:t>
            </a:r>
            <a:r>
              <a:rPr lang="sk-SK" dirty="0" smtClean="0"/>
              <a:t>prítomné </a:t>
            </a:r>
            <a:r>
              <a:rPr lang="sk-SK" dirty="0"/>
              <a:t>pri nás, aby nám pomohli. 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Nech </a:t>
            </a:r>
            <a:r>
              <a:rPr lang="sk-SK" dirty="0"/>
              <a:t>sa cítime akokoľvek sami, vždy je pri nás anjel strážny. 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Bdie </a:t>
            </a:r>
            <a:r>
              <a:rPr lang="sk-SK" dirty="0"/>
              <a:t>nad nami a pomáha nám prekonať všetky ťažkosti a diablove nástrahy.</a:t>
            </a:r>
          </a:p>
        </p:txBody>
      </p:sp>
      <p:pic>
        <p:nvPicPr>
          <p:cNvPr id="13316" name="Picture 4" descr="The Catalog of Good Deeds: Meaningful Beauty: The crypt-style church of The Holy Royal Martyrs at St.Elisabeth Con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31" y="764704"/>
            <a:ext cx="3410017" cy="5477793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Padlí duchovia (démoni)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075240" cy="4857403"/>
          </a:xfrm>
        </p:spPr>
        <p:txBody>
          <a:bodyPr>
            <a:normAutofit/>
          </a:bodyPr>
          <a:lstStyle/>
          <a:p>
            <a:r>
              <a:rPr lang="sk-SK" dirty="0"/>
              <a:t>Sú to anjeli, ktorí neobstáli v skúške a previnili sa (mienka teológov je, že to bola pýcha</a:t>
            </a:r>
            <a:r>
              <a:rPr lang="sk-SK" dirty="0" smtClean="0"/>
              <a:t>).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Ich </a:t>
            </a:r>
            <a:r>
              <a:rPr lang="sk-SK" dirty="0"/>
              <a:t>postavenie je trvalé. Nemôžu zmeniť svoj stav, tak ako dobrí anjeli a svätí v nebi neodvrátia svoj zrak od Boha, ani démoni nemajú a ani nedostanú inú možnosť vrátiť sa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dirty="0"/>
              <a:t>Na rozum a vôľu človeka nemajú vplyv priamo, to môže iba Boh.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11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686800" cy="5433467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  <a:p>
            <a:r>
              <a:rPr lang="sk-SK" dirty="0" smtClean="0"/>
              <a:t>Vplývajú </a:t>
            </a:r>
            <a:r>
              <a:rPr lang="sk-SK" dirty="0"/>
              <a:t>na nás nepriamo – cez pamäť, obrazotvornosť a zmyslovú žiadostivosť.</a:t>
            </a:r>
          </a:p>
          <a:p>
            <a:endParaRPr lang="sk-SK" dirty="0" smtClean="0"/>
          </a:p>
          <a:p>
            <a:r>
              <a:rPr lang="sk-SK" dirty="0"/>
              <a:t>Jeho najväčším víťazstvom je presvedčiť ľudí o svojej neexistencii alebo neškodnosti (napr. rozprávky). </a:t>
            </a:r>
          </a:p>
          <a:p>
            <a:endParaRPr lang="sk-SK" dirty="0" smtClean="0"/>
          </a:p>
          <a:p>
            <a:r>
              <a:rPr lang="sk-SK" dirty="0"/>
              <a:t>Posadnutosť diablom je činnosť zlého ducha a deje sa proti vôli človeka.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83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20072" y="764704"/>
            <a:ext cx="3466728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i="1" dirty="0" smtClean="0"/>
          </a:p>
          <a:p>
            <a:pPr marL="0" indent="0" algn="ctr">
              <a:buNone/>
            </a:pPr>
            <a:endParaRPr lang="sk-SK" i="1" dirty="0"/>
          </a:p>
          <a:p>
            <a:pPr marL="0" indent="0" algn="ctr">
              <a:buNone/>
            </a:pPr>
            <a:r>
              <a:rPr lang="sk-SK" i="1" dirty="0" smtClean="0"/>
              <a:t>Nestihne </a:t>
            </a:r>
            <a:r>
              <a:rPr lang="sk-SK" i="1" dirty="0"/>
              <a:t>ťa nijaké nešťastie a k tvojmu stanu sa nepriblíži pohroma, lebo svojim anjelom dá príkaz o tebe, aby ťa strážili na všetkých tvojich cestách.“ </a:t>
            </a:r>
            <a:r>
              <a:rPr lang="sk-SK" dirty="0"/>
              <a:t>(Žalm 91,10–12)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086225" cy="571500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1944216" cy="868958"/>
          </a:xfrm>
        </p:spPr>
        <p:txBody>
          <a:bodyPr/>
          <a:lstStyle/>
          <a:p>
            <a:r>
              <a:rPr lang="sk-SK" dirty="0" smtClean="0"/>
              <a:t>Anjeli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3970784" cy="4968552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slovo</a:t>
            </a:r>
            <a:r>
              <a:rPr lang="sk-SK" dirty="0"/>
              <a:t> </a:t>
            </a:r>
            <a:r>
              <a:rPr lang="sk-SK" i="1" dirty="0"/>
              <a:t>„anjel“</a:t>
            </a:r>
            <a:r>
              <a:rPr lang="sk-SK" dirty="0"/>
              <a:t> pochádza z gréckeho </a:t>
            </a:r>
            <a:r>
              <a:rPr lang="sk-SK" i="1" dirty="0"/>
              <a:t>„</a:t>
            </a:r>
            <a:r>
              <a:rPr lang="sk-SK" i="1" dirty="0" err="1"/>
              <a:t>angelos</a:t>
            </a:r>
            <a:r>
              <a:rPr lang="sk-SK" i="1" dirty="0"/>
              <a:t>“</a:t>
            </a:r>
            <a:r>
              <a:rPr lang="sk-SK" dirty="0"/>
              <a:t>, čo znamená </a:t>
            </a:r>
            <a:r>
              <a:rPr lang="sk-SK" i="1" dirty="0"/>
              <a:t>„posol“</a:t>
            </a:r>
            <a:r>
              <a:rPr lang="sk-SK" dirty="0"/>
              <a:t>. </a:t>
            </a:r>
          </a:p>
          <a:p>
            <a:pPr marL="0" indent="0">
              <a:buNone/>
            </a:pPr>
            <a:endParaRPr lang="sk-SK" dirty="0"/>
          </a:p>
          <a:p>
            <a:pPr algn="ctr"/>
            <a:r>
              <a:rPr lang="sk-SK" dirty="0" smtClean="0"/>
              <a:t>Boli </a:t>
            </a:r>
            <a:r>
              <a:rPr lang="sk-SK" dirty="0"/>
              <a:t>stvorení Bohom</a:t>
            </a:r>
            <a:r>
              <a:rPr lang="sk-SK" dirty="0" smtClean="0"/>
              <a:t>.</a:t>
            </a:r>
          </a:p>
          <a:p>
            <a:pPr marL="0" indent="0" algn="ctr">
              <a:buNone/>
            </a:pPr>
            <a:endParaRPr lang="sk-SK" dirty="0"/>
          </a:p>
          <a:p>
            <a:pPr algn="ctr"/>
            <a:r>
              <a:rPr lang="sk-SK" dirty="0"/>
              <a:t>N</a:t>
            </a:r>
            <a:r>
              <a:rPr lang="sk-SK" dirty="0" smtClean="0"/>
              <a:t>eprestajne </a:t>
            </a:r>
            <a:r>
              <a:rPr lang="sk-SK" dirty="0"/>
              <a:t>oslavujú </a:t>
            </a:r>
            <a:r>
              <a:rPr lang="sk-SK" dirty="0" smtClean="0"/>
              <a:t>Boha.</a:t>
            </a:r>
          </a:p>
          <a:p>
            <a:pPr marL="0" indent="0" algn="ctr">
              <a:buNone/>
            </a:pPr>
            <a:endParaRPr lang="sk-SK" dirty="0" smtClean="0"/>
          </a:p>
          <a:p>
            <a:pPr algn="ctr"/>
            <a:r>
              <a:rPr lang="sk-SK" dirty="0"/>
              <a:t>Ochraňujú ľudí</a:t>
            </a:r>
          </a:p>
          <a:p>
            <a:pPr marL="0" indent="0" algn="ctr">
              <a:buNone/>
            </a:pPr>
            <a:r>
              <a:rPr lang="sk-SK" dirty="0"/>
              <a:t>a starajú sa o ich spásu</a:t>
            </a:r>
          </a:p>
          <a:p>
            <a:pPr algn="ctr"/>
            <a:endParaRPr lang="sk-SK" dirty="0" smtClean="0"/>
          </a:p>
          <a:p>
            <a:endParaRPr lang="sk-SK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27" y="1124744"/>
            <a:ext cx="366171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1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sk-SK" dirty="0" smtClean="0"/>
          </a:p>
          <a:p>
            <a:pPr algn="ctr"/>
            <a:r>
              <a:rPr lang="pt-BR" sz="2800" dirty="0" smtClean="0"/>
              <a:t>nemajú </a:t>
            </a:r>
            <a:r>
              <a:rPr lang="pt-BR" sz="2800" dirty="0"/>
              <a:t>telá (Mt </a:t>
            </a:r>
            <a:r>
              <a:rPr lang="pt-BR" sz="2800" dirty="0" smtClean="0"/>
              <a:t>11,30)</a:t>
            </a:r>
            <a:endParaRPr lang="sk-SK" sz="2800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algn="ctr"/>
            <a:r>
              <a:rPr lang="sk-SK" sz="2800" dirty="0" smtClean="0"/>
              <a:t>v </a:t>
            </a:r>
            <a:r>
              <a:rPr lang="sk-SK" sz="2800" dirty="0"/>
              <a:t>nebi ustavične hľadia na tvár Otca“ (</a:t>
            </a:r>
            <a:r>
              <a:rPr lang="sk-SK" sz="2800" dirty="0" err="1"/>
              <a:t>Mt</a:t>
            </a:r>
            <a:r>
              <a:rPr lang="sk-SK" sz="2800" dirty="0"/>
              <a:t> 18,10)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7" y="3429000"/>
            <a:ext cx="7164288" cy="2170848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1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38138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Archanjeli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72208"/>
            <a:ext cx="4693833" cy="400506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1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454684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FFC000"/>
                </a:solidFill>
              </a:rPr>
              <a:t>A</a:t>
            </a:r>
            <a:r>
              <a:rPr lang="sk-SK" dirty="0" smtClean="0">
                <a:solidFill>
                  <a:srgbClr val="FFC000"/>
                </a:solidFill>
              </a:rPr>
              <a:t>rchanjel </a:t>
            </a:r>
            <a:r>
              <a:rPr lang="sk-SK" b="1" dirty="0" smtClean="0">
                <a:solidFill>
                  <a:srgbClr val="FFC000"/>
                </a:solidFill>
              </a:rPr>
              <a:t>Michal –      </a:t>
            </a:r>
            <a:r>
              <a:rPr lang="sk-SK" b="1" dirty="0" smtClean="0">
                <a:solidFill>
                  <a:srgbClr val="FFFF00"/>
                </a:solidFill>
              </a:rPr>
              <a:t>Kto je ako Boh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4038600" cy="4857403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najväčší </a:t>
            </a:r>
            <a:r>
              <a:rPr lang="sk-SK" dirty="0"/>
              <a:t>z </a:t>
            </a:r>
            <a:r>
              <a:rPr lang="sk-SK" dirty="0" smtClean="0"/>
              <a:t>anjelov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je </a:t>
            </a:r>
            <a:r>
              <a:rPr lang="sk-SK" dirty="0"/>
              <a:t>vodcom nebeského vojska,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bojoval </a:t>
            </a:r>
            <a:r>
              <a:rPr lang="sk-SK" dirty="0"/>
              <a:t>proti</a:t>
            </a:r>
            <a:r>
              <a:rPr lang="sk-SK" i="1" dirty="0"/>
              <a:t> „drakovi“</a:t>
            </a:r>
            <a:r>
              <a:rPr lang="sk-SK" dirty="0"/>
              <a:t>, teda proti padlým anjelom, a zvrhol ich na zem (</a:t>
            </a:r>
            <a:r>
              <a:rPr lang="sk-SK" dirty="0" err="1"/>
              <a:t>Zjv</a:t>
            </a:r>
            <a:r>
              <a:rPr lang="sk-SK" dirty="0"/>
              <a:t> 12, 7).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je </a:t>
            </a:r>
            <a:r>
              <a:rPr lang="sk-SK" dirty="0"/>
              <a:t>obhajcom Božieho ľudu pred Bohom (</a:t>
            </a:r>
            <a:r>
              <a:rPr lang="sk-SK" dirty="0" err="1"/>
              <a:t>Dan</a:t>
            </a:r>
            <a:r>
              <a:rPr lang="sk-SK" dirty="0"/>
              <a:t> 10, 13.21). 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Zobrazuje </a:t>
            </a:r>
            <a:r>
              <a:rPr lang="sk-SK" dirty="0"/>
              <a:t>sa často ako bojovník, v ruke má kopiju, váhy a pod nohami draka.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027694" cy="55489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5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9" y="332656"/>
            <a:ext cx="45365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FFC000"/>
                </a:solidFill>
              </a:rPr>
              <a:t>Archanjel </a:t>
            </a:r>
            <a:r>
              <a:rPr lang="sk-SK" b="1" dirty="0" smtClean="0">
                <a:solidFill>
                  <a:srgbClr val="FFC000"/>
                </a:solidFill>
              </a:rPr>
              <a:t>Gabriel –</a:t>
            </a:r>
            <a:br>
              <a:rPr lang="sk-SK" b="1" dirty="0" smtClean="0">
                <a:solidFill>
                  <a:srgbClr val="FFC000"/>
                </a:solidFill>
              </a:rPr>
            </a:br>
            <a:r>
              <a:rPr lang="sk-SK" dirty="0" smtClean="0">
                <a:solidFill>
                  <a:srgbClr val="FFFF00"/>
                </a:solidFill>
              </a:rPr>
              <a:t>Božia sila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Dvakrát bol poslaný k prorokovi Danielovi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 smtClean="0"/>
              <a:t>Zjavil sa otcovi </a:t>
            </a:r>
            <a:r>
              <a:rPr lang="sk-SK" dirty="0"/>
              <a:t>Jána Krstiteľa 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Oznámil Panne Márii,   že bude matkou Božieho Syna</a:t>
            </a:r>
            <a:endParaRPr lang="sk-SK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9" t="13241" r="14568" b="11405"/>
          <a:stretch/>
        </p:blipFill>
        <p:spPr bwMode="auto">
          <a:xfrm>
            <a:off x="4788024" y="692696"/>
            <a:ext cx="3885302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070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  </a:t>
            </a:r>
            <a:r>
              <a:rPr lang="sk-SK" b="1" dirty="0" smtClean="0">
                <a:solidFill>
                  <a:srgbClr val="FFC000"/>
                </a:solidFill>
              </a:rPr>
              <a:t>Archanjel Rafael –</a:t>
            </a:r>
            <a:br>
              <a:rPr lang="sk-SK" b="1" dirty="0" smtClean="0">
                <a:solidFill>
                  <a:srgbClr val="FFC000"/>
                </a:solidFill>
              </a:rPr>
            </a:br>
            <a:r>
              <a:rPr lang="sk-SK" b="1" dirty="0" smtClean="0">
                <a:solidFill>
                  <a:srgbClr val="FFFF00"/>
                </a:solidFill>
              </a:rPr>
              <a:t>    </a:t>
            </a:r>
            <a:r>
              <a:rPr lang="sk-SK" dirty="0" smtClean="0">
                <a:solidFill>
                  <a:srgbClr val="FFFF00"/>
                </a:solidFill>
              </a:rPr>
              <a:t>Boh uzdravuje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Najviac sa </a:t>
            </a:r>
            <a:r>
              <a:rPr lang="sk-SK" dirty="0" smtClean="0"/>
              <a:t>spomína          </a:t>
            </a:r>
            <a:r>
              <a:rPr lang="sk-SK" dirty="0"/>
              <a:t>v Knihe </a:t>
            </a:r>
            <a:r>
              <a:rPr lang="sk-SK" dirty="0" err="1"/>
              <a:t>Tobiáš</a:t>
            </a:r>
            <a:r>
              <a:rPr lang="sk-SK" dirty="0"/>
              <a:t> ako </a:t>
            </a:r>
            <a:r>
              <a:rPr lang="sk-SK" i="1" dirty="0"/>
              <a:t>„jeden zo siedmich anjelov, čo sú vždy pripravení predstúpiť pred Pánovu velebu.“</a:t>
            </a:r>
            <a:r>
              <a:rPr lang="sk-SK" dirty="0"/>
              <a:t> (</a:t>
            </a:r>
            <a:r>
              <a:rPr lang="sk-SK" dirty="0" err="1"/>
              <a:t>Tob</a:t>
            </a:r>
            <a:r>
              <a:rPr lang="sk-SK" dirty="0"/>
              <a:t> 12,15). 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/>
              <a:t>Sprevádza mladého </a:t>
            </a:r>
            <a:r>
              <a:rPr lang="sk-SK" dirty="0" err="1"/>
              <a:t>Tobiáša</a:t>
            </a:r>
            <a:r>
              <a:rPr lang="sk-SK" dirty="0"/>
              <a:t> na cestách a uzdravuje jeho otca – navracia mu stratený zrak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r>
              <a:rPr lang="sk-SK" dirty="0" smtClean="0"/>
              <a:t> </a:t>
            </a:r>
            <a:r>
              <a:rPr lang="sk-SK" dirty="0"/>
              <a:t>Je ochrancom cestujúcich.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608794"/>
            <a:ext cx="3456384" cy="417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59216" cy="868958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b="1" dirty="0" smtClean="0">
                <a:solidFill>
                  <a:srgbClr val="FFFF00"/>
                </a:solidFill>
              </a:rPr>
              <a:t>Anjeli </a:t>
            </a:r>
            <a:r>
              <a:rPr lang="sk-SK" b="1" dirty="0">
                <a:solidFill>
                  <a:srgbClr val="FFFF00"/>
                </a:solidFill>
              </a:rPr>
              <a:t>strážcovia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Sú nám pridelení Bohom</a:t>
            </a:r>
          </a:p>
          <a:p>
            <a:endParaRPr lang="sk-SK" dirty="0"/>
          </a:p>
          <a:p>
            <a:r>
              <a:rPr lang="sk-SK" dirty="0" smtClean="0"/>
              <a:t>dozerajú </a:t>
            </a:r>
            <a:r>
              <a:rPr lang="sk-SK" dirty="0"/>
              <a:t>na každého z nás počas nášho života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vedú </a:t>
            </a:r>
            <a:r>
              <a:rPr lang="sk-SK" dirty="0"/>
              <a:t>nás k dobrým myšlienkam, prácam a slovám a </a:t>
            </a:r>
            <a:r>
              <a:rPr lang="sk-SK" dirty="0" smtClean="0"/>
              <a:t>chránia </a:t>
            </a:r>
            <a:r>
              <a:rPr lang="sk-SK" dirty="0"/>
              <a:t>nás od zlého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Modlia sa </a:t>
            </a:r>
            <a:r>
              <a:rPr lang="sk-SK" dirty="0"/>
              <a:t>za nás </a:t>
            </a:r>
            <a:r>
              <a:rPr lang="sk-SK" dirty="0" smtClean="0"/>
              <a:t>a </a:t>
            </a:r>
            <a:r>
              <a:rPr lang="sk-SK" dirty="0"/>
              <a:t>prednášajú naše modlitby Bohu. 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Pomáhajú </a:t>
            </a:r>
            <a:r>
              <a:rPr lang="sk-SK" dirty="0"/>
              <a:t>nám predovšetkým v hodine smrti. 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1378" r="5862" b="3727"/>
          <a:stretch/>
        </p:blipFill>
        <p:spPr bwMode="auto">
          <a:xfrm>
            <a:off x="4932218" y="1412776"/>
            <a:ext cx="3503801" cy="454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ytina">
  <a:themeElements>
    <a:clrScheme name="Krytin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Bežný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rytin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143</TotalTime>
  <Words>311</Words>
  <Application>Microsoft Office PowerPoint</Application>
  <PresentationFormat>Prezentácia na obrazovke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Krytina</vt:lpstr>
      <vt:lpstr>      Anjeli</vt:lpstr>
      <vt:lpstr>Prezentácia programu PowerPoint</vt:lpstr>
      <vt:lpstr>Anjeli</vt:lpstr>
      <vt:lpstr> </vt:lpstr>
      <vt:lpstr>Archanjeli</vt:lpstr>
      <vt:lpstr>Archanjel Michal –      Kto je ako Boh</vt:lpstr>
      <vt:lpstr>Archanjel Gabriel – Božia sila</vt:lpstr>
      <vt:lpstr>  Archanjel Rafael –     Boh uzdravuje</vt:lpstr>
      <vt:lpstr>  Anjeli strážcovia </vt:lpstr>
      <vt:lpstr>Prezentácia programu PowerPoint</vt:lpstr>
      <vt:lpstr>Prezentácia programu PowerPoint</vt:lpstr>
      <vt:lpstr>Padlí duchovia (démoni) </vt:lpstr>
      <vt:lpstr>Prezentácia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Anjeli</dc:title>
  <dc:creator>Ján</dc:creator>
  <cp:lastModifiedBy>Ucitel</cp:lastModifiedBy>
  <cp:revision>15</cp:revision>
  <dcterms:created xsi:type="dcterms:W3CDTF">2018-11-11T17:51:59Z</dcterms:created>
  <dcterms:modified xsi:type="dcterms:W3CDTF">2020-11-11T20:36:20Z</dcterms:modified>
</cp:coreProperties>
</file>