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EACB-0EF5-4609-98CB-0A1FBF8AE286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295D13-7060-4A90-806C-F8B39DF887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EACB-0EF5-4609-98CB-0A1FBF8AE286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5D13-7060-4A90-806C-F8B39DF887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EACB-0EF5-4609-98CB-0A1FBF8AE286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5D13-7060-4A90-806C-F8B39DF887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EACB-0EF5-4609-98CB-0A1FBF8AE286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295D13-7060-4A90-806C-F8B39DF887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EACB-0EF5-4609-98CB-0A1FBF8AE286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5D13-7060-4A90-806C-F8B39DF8876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EACB-0EF5-4609-98CB-0A1FBF8AE286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5D13-7060-4A90-806C-F8B39DF887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EACB-0EF5-4609-98CB-0A1FBF8AE286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295D13-7060-4A90-806C-F8B39DF8876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EACB-0EF5-4609-98CB-0A1FBF8AE286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5D13-7060-4A90-806C-F8B39DF887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EACB-0EF5-4609-98CB-0A1FBF8AE286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5D13-7060-4A90-806C-F8B39DF887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EACB-0EF5-4609-98CB-0A1FBF8AE286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5D13-7060-4A90-806C-F8B39DF887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EACB-0EF5-4609-98CB-0A1FBF8AE286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5D13-7060-4A90-806C-F8B39DF8876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D7EACB-0EF5-4609-98CB-0A1FBF8AE286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295D13-7060-4A90-806C-F8B39DF8876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</a:t>
            </a:r>
            <a:r>
              <a:rPr lang="sk-SK" sz="9600" dirty="0" smtClean="0"/>
              <a:t>Humanizmus a renesancia</a:t>
            </a:r>
            <a:endParaRPr lang="sk-SK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/>
          <a:lstStyle/>
          <a:p>
            <a:pPr>
              <a:buNone/>
            </a:pPr>
            <a:r>
              <a:rPr lang="sk-SK" sz="3600" b="1" dirty="0" smtClean="0"/>
              <a:t>Renesančné pamiatky na Slovensku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Bardejov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smtClean="0"/>
              <a:t>                                             </a:t>
            </a:r>
            <a:r>
              <a:rPr lang="sk-SK" smtClean="0"/>
              <a:t>Levoča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Picture 2" descr="http://www.uleva.sk/images/bardejov_radnica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3197422" cy="2179063"/>
          </a:xfrm>
          <a:prstGeom prst="rect">
            <a:avLst/>
          </a:prstGeom>
          <a:noFill/>
        </p:spPr>
      </p:pic>
      <p:pic>
        <p:nvPicPr>
          <p:cNvPr id="5" name="Picture 4" descr="http://www.voltek.cz/poklady/slovensko/city/foto/levoc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00306"/>
            <a:ext cx="336722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 smtClean="0"/>
              <a:t>myšlienkové spoločenské a umelecké hnutie, ktoré sa šírilo od 14. stor. z Talianska do ostatnej Európy.    </a:t>
            </a:r>
            <a:r>
              <a:rPr lang="sk-SK" sz="1600" dirty="0" smtClean="0"/>
              <a:t>Čechy</a:t>
            </a:r>
            <a:r>
              <a:rPr lang="sk-SK" dirty="0" smtClean="0"/>
              <a:t>                                                 </a:t>
            </a:r>
          </a:p>
          <a:p>
            <a:pPr>
              <a:buNone/>
            </a:pPr>
            <a:r>
              <a:rPr lang="sk-SK" dirty="0" smtClean="0"/>
              <a:t>                                         </a:t>
            </a:r>
            <a:r>
              <a:rPr lang="sk-SK" sz="1600" dirty="0" smtClean="0"/>
              <a:t>Uhorsko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              </a:t>
            </a:r>
            <a:r>
              <a:rPr lang="sk-SK" sz="1600" dirty="0" err="1" smtClean="0"/>
              <a:t>Francúzko</a:t>
            </a:r>
            <a:endParaRPr lang="sk-SK" sz="1600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>
                <a:solidFill>
                  <a:schemeClr val="bg2">
                    <a:lumMod val="10000"/>
                  </a:schemeClr>
                </a:solidFill>
              </a:rPr>
              <a:t>humanizmus /z lat./ = ľudský </a:t>
            </a:r>
          </a:p>
          <a:p>
            <a:pPr>
              <a:buNone/>
            </a:pPr>
            <a:r>
              <a:rPr lang="sk-SK" b="1" dirty="0" smtClean="0">
                <a:solidFill>
                  <a:schemeClr val="bg2">
                    <a:lumMod val="10000"/>
                  </a:schemeClr>
                </a:solidFill>
              </a:rPr>
              <a:t> renesancia /z franc. slova </a:t>
            </a:r>
            <a:r>
              <a:rPr lang="sk-SK" b="1" dirty="0" err="1" smtClean="0">
                <a:solidFill>
                  <a:schemeClr val="bg2">
                    <a:lumMod val="10000"/>
                  </a:schemeClr>
                </a:solidFill>
              </a:rPr>
              <a:t>renaissance</a:t>
            </a:r>
            <a:r>
              <a:rPr lang="sk-SK" b="1" smtClean="0">
                <a:solidFill>
                  <a:schemeClr val="bg2">
                    <a:lumMod val="10000"/>
                  </a:schemeClr>
                </a:solidFill>
              </a:rPr>
              <a:t>/ = obroda </a:t>
            </a:r>
            <a:r>
              <a:rPr lang="sk-SK" b="1" dirty="0" smtClean="0">
                <a:solidFill>
                  <a:schemeClr val="bg2">
                    <a:lumMod val="10000"/>
                  </a:schemeClr>
                </a:solidFill>
              </a:rPr>
              <a:t>a znovuzrodenie. </a:t>
            </a:r>
            <a:endParaRPr lang="sk-SK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285992"/>
            <a:ext cx="1747825" cy="2558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6" name="Rovná spojovacia šípka 5"/>
          <p:cNvCxnSpPr/>
          <p:nvPr/>
        </p:nvCxnSpPr>
        <p:spPr>
          <a:xfrm rot="10800000">
            <a:off x="5357818" y="3214686"/>
            <a:ext cx="157163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rot="10800000">
            <a:off x="5715008" y="2571744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rot="5400000" flipH="1" flipV="1">
            <a:off x="6322231" y="2536025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Človek – stredobod pozornosti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- Výskum človeka a jeho pozemskej činnosti</a:t>
            </a:r>
            <a:endParaRPr lang="sk-SK" dirty="0"/>
          </a:p>
        </p:txBody>
      </p:sp>
      <p:pic>
        <p:nvPicPr>
          <p:cNvPr id="1026" name="Picture 2" descr="http://blog.christ-net.sk/?q=system/files/clov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85926"/>
            <a:ext cx="2828925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428604"/>
            <a:ext cx="8443914" cy="51689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Feudálna                        Renesančná</a:t>
            </a:r>
          </a:p>
          <a:p>
            <a:pPr>
              <a:buNone/>
            </a:pPr>
            <a:r>
              <a:rPr lang="sk-SK" dirty="0" smtClean="0"/>
              <a:t>   spoločnosť                             </a:t>
            </a:r>
            <a:r>
              <a:rPr lang="sk-SK" dirty="0" err="1" smtClean="0"/>
              <a:t>spoločnosť</a:t>
            </a: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V popredí Boh                   V popredí človek</a:t>
            </a:r>
          </a:p>
          <a:p>
            <a:pPr>
              <a:buNone/>
            </a:pPr>
            <a:r>
              <a:rPr lang="sk-SK" dirty="0" smtClean="0"/>
              <a:t>Veda teológia                    </a:t>
            </a:r>
            <a:r>
              <a:rPr lang="sk-SK" dirty="0"/>
              <a:t>H</a:t>
            </a:r>
            <a:r>
              <a:rPr lang="sk-SK" dirty="0" smtClean="0"/>
              <a:t>umanistické vedy</a:t>
            </a:r>
          </a:p>
          <a:p>
            <a:pPr>
              <a:buNone/>
            </a:pPr>
            <a:r>
              <a:rPr lang="sk-SK" dirty="0" smtClean="0"/>
              <a:t>Princípy cirkvi                    Princípy antiky</a:t>
            </a:r>
          </a:p>
          <a:p>
            <a:pPr>
              <a:buNone/>
            </a:pPr>
            <a:r>
              <a:rPr lang="sk-SK" dirty="0"/>
              <a:t>p</a:t>
            </a:r>
            <a:r>
              <a:rPr lang="sk-SK" dirty="0" smtClean="0"/>
              <a:t>oriadok na Zemi -            poriadok  na Zemi – nemenný                              - dá sa riadiť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Šípka dolu 3"/>
          <p:cNvSpPr/>
          <p:nvPr/>
        </p:nvSpPr>
        <p:spPr>
          <a:xfrm>
            <a:off x="1643042" y="1643050"/>
            <a:ext cx="500066" cy="64294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lu 4"/>
          <p:cNvSpPr/>
          <p:nvPr/>
        </p:nvSpPr>
        <p:spPr>
          <a:xfrm>
            <a:off x="6072198" y="1643050"/>
            <a:ext cx="500066" cy="64294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3755894" y="4864722"/>
            <a:ext cx="100013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3357554" y="3071810"/>
            <a:ext cx="92869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3275856" y="3645024"/>
            <a:ext cx="92869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3347864" y="4293096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/>
          <a:lstStyle/>
          <a:p>
            <a:pPr>
              <a:buNone/>
            </a:pPr>
            <a:r>
              <a:rPr lang="sk-SK" sz="3600" b="1" dirty="0" smtClean="0"/>
              <a:t>Univerzity</a:t>
            </a:r>
          </a:p>
          <a:p>
            <a:pPr>
              <a:buNone/>
            </a:pPr>
            <a:endParaRPr lang="sk-SK" sz="3600" b="1" dirty="0" smtClean="0"/>
          </a:p>
          <a:p>
            <a:pPr algn="just">
              <a:buNone/>
            </a:pPr>
            <a:r>
              <a:rPr lang="sk-SK" smtClean="0"/>
              <a:t>	Európski </a:t>
            </a:r>
            <a:r>
              <a:rPr lang="sk-SK" dirty="0" smtClean="0"/>
              <a:t>šľachtici prichádzali na talianske univerzity a potom prednášali v domovských krajinách.</a:t>
            </a:r>
          </a:p>
          <a:p>
            <a:pPr algn="just">
              <a:buNone/>
            </a:pPr>
            <a:endParaRPr lang="sk-SK" dirty="0" smtClean="0"/>
          </a:p>
          <a:p>
            <a:pPr algn="just">
              <a:buNone/>
            </a:pPr>
            <a:r>
              <a:rPr lang="sk-SK" dirty="0" smtClean="0"/>
              <a:t>	Uhorsko – Matej Korvín a jeho manželka - neapolská princezná </a:t>
            </a:r>
            <a:r>
              <a:rPr lang="sk-SK" dirty="0" err="1" smtClean="0"/>
              <a:t>Beatrice</a:t>
            </a:r>
            <a:r>
              <a:rPr lang="sk-SK" dirty="0" smtClean="0"/>
              <a:t> priniesla do Uhorska humanistické myšlienky.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Výtvarné umenie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sz="2000" dirty="0" err="1" smtClean="0"/>
              <a:t>Leonardo</a:t>
            </a:r>
            <a:r>
              <a:rPr lang="sk-SK" sz="2000" dirty="0" smtClean="0"/>
              <a:t> </a:t>
            </a:r>
            <a:r>
              <a:rPr lang="sk-SK" sz="2000" dirty="0" err="1" smtClean="0"/>
              <a:t>da</a:t>
            </a:r>
            <a:r>
              <a:rPr lang="sk-SK" sz="2000" dirty="0" smtClean="0"/>
              <a:t> </a:t>
            </a:r>
            <a:r>
              <a:rPr lang="sk-SK" sz="2000" dirty="0" err="1" smtClean="0"/>
              <a:t>Vinci</a:t>
            </a: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Dáma s hranostajom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                                                               </a:t>
            </a:r>
            <a:r>
              <a:rPr lang="sk-SK" sz="2000" dirty="0" err="1" smtClean="0"/>
              <a:t>Tizian</a:t>
            </a:r>
            <a:r>
              <a:rPr lang="sk-SK" sz="2000" dirty="0" smtClean="0"/>
              <a:t>: Bakchus a </a:t>
            </a:r>
            <a:r>
              <a:rPr lang="sk-SK" sz="2000" dirty="0" err="1" smtClean="0"/>
              <a:t>Ariadna</a:t>
            </a: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 </a:t>
            </a:r>
          </a:p>
          <a:p>
            <a:pPr>
              <a:buNone/>
            </a:pPr>
            <a:r>
              <a:rPr lang="sk-SK" dirty="0" smtClean="0"/>
              <a:t>-  akty, presné zobrazovanie ľudského tela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7170" name="Picture 2" descr="Súbor:Leonardo da Vinci - Lady with an Erm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1732729" cy="2357454"/>
          </a:xfrm>
          <a:prstGeom prst="rect">
            <a:avLst/>
          </a:prstGeom>
          <a:noFill/>
        </p:spPr>
      </p:pic>
      <p:pic>
        <p:nvPicPr>
          <p:cNvPr id="7172" name="Picture 4" descr="Tizian Vecellio: Bakchus a Ariad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7" y="1428736"/>
            <a:ext cx="3286148" cy="3227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/>
          <a:lstStyle/>
          <a:p>
            <a:pPr>
              <a:buNone/>
            </a:pPr>
            <a:r>
              <a:rPr lang="sk-SK" sz="3600" b="1" dirty="0" smtClean="0"/>
              <a:t>Sochárstvo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sz="1600" dirty="0" smtClean="0"/>
          </a:p>
          <a:p>
            <a:pPr>
              <a:buNone/>
            </a:pPr>
            <a:r>
              <a:rPr lang="sk-SK" sz="1600" dirty="0" smtClean="0"/>
              <a:t>               </a:t>
            </a:r>
            <a:r>
              <a:rPr lang="sk-SK" sz="1600" dirty="0" err="1" smtClean="0"/>
              <a:t>Michelangelo</a:t>
            </a:r>
            <a:r>
              <a:rPr lang="sk-SK" sz="1600" dirty="0" smtClean="0"/>
              <a:t>: Dávid                                                             </a:t>
            </a:r>
            <a:r>
              <a:rPr lang="sk-SK" sz="1600" dirty="0" err="1" smtClean="0"/>
              <a:t>Michelangelo</a:t>
            </a:r>
            <a:r>
              <a:rPr lang="sk-SK" sz="1600" dirty="0" smtClean="0"/>
              <a:t>: Pieta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22530" name="AutoShape 2" descr="data:image/jpeg;base64,/9j/4AAQSkZJRgABAQAAAQABAAD/2wCEAAkGBhMSERUUExMWFRUWGBgYGBgXGBodHhwbHSAcHxgcHxwcHygeHBolHRgaIC8gIycpLCwsHB4xNTAqNSYrLCkBCQoKDgwOGg8PGiwkHyQsLCwsLCwsLCwsLCwsLCwsLCwsLCwsLCwsLCwsLCwsLCwsLCwsLCwsLCwsLCwpLCwsLP/AABEIAQkAvwMBIgACEQEDEQH/xAAcAAACAwEBAQEAAAAAAAAAAAAEBQIDBgEHAAj/xABBEAABAgQDBgQDBgQGAgIDAAABAhEAAyExBBJBBSJRYXGBBhORoTKx8BQjQsHR4VJicvEHFTOCkqLC0iSyQ0RT/8QAGAEAAwEBAAAAAAAAAAAAAAAAAAECAwT/xAAlEQACAgICAgIBBQAAAAAAAAAAAQIRITEDEkFhIlEyE3GhwfD/2gAMAwEAAhEDEQA/ANDhMUiXhs85C8ipjZgpTJy/CVkF0pKqMHDXgeVtCYuShaiQVjPQswUSpIpwBA9OsH4rZSpmHw6EJDgZlKJIZJ3lJoa56JYuGeloV7WxUuWvyyvIiWEpc1LAAAAalta2NI67UI/It9XBJbv+BLtTFzBiFATVpSuWlVFG9Qpg9Kv7RHELXlKjPmIG6B94p1e9mrSF2MxAXOHlulJCkus7xsoln3X4e0H4XEolqCiMxAIfuwAJoKCwjkk02JKkXYaZOXuoVMQkNvLUty9zlJf1Iju0VKSN2dNUvUeYbaEVYD6eKf8ANgreQwJo7P7kNQREnPfUnTg9/oRL9FL2UyMTOf8A1lkgWC1FutfrjBKdtTUgjzCLu5J9yaG/6wErDrK3fKANR7tx6wVllIXYLWTRzQHjX9IjyUUnHYgkFBmPqpUxWX0diOQiUzHTPhE2Yo0FFkV6uYZTgFVUQr+UUSOHMwixe6ogZirRqCttbwOvAILnT8QgFOaYVMqgmKLBrvd/rWNWuSoTnKlsUpoFGha14yEibR7Us2jhnezivGNziyBMPRPyi+PNkTxR0zSaAlup+cJdtLUJhZagK2UrirR+kOcxJFGDwn8Qp+8PXTr+8boyYuTj5mdO+v4k3UrjwdvnF+08WsTpiRMUBmV+NQap52gGbMYUFR9dIn4nAViVhVs9GJGvI1of2jLm0XxbLsLmUC89ZYs2ddegBflA0vaC5QKVzV5v5pijer3JNKtSDMNjkS6BLA3/AAju4du0LMdiUqU5Lu1LCgbSptzFTSM1o0byEYTagAWszJqlqBd1qCU0owfKDXSsApnzr/aFAF/xrJ7B/wBYoxG1Un+ENRgGb67QEudMUaILGxNiLE/QMD0ShoNrFIpOmk676ifc5RAq9vznDTJgexzq+dvQGKcPgAV0JJsaP+wpBicOkVYqNqVNPoRCRYOrGYgsfPmgPotfzd/lFqcTOIbzJhH9S7d1Vi1KAnKpQuaP0c9D7xVOxBV+DKnnc8Bx/tFpEs9N2PtpK5KnBBlgJNLgPUf8W/vGI2livMnrUQUuqgOodu1I0OyDlws5dWzKozFkjeZ61dvlHmviLxAUnKk1upX5ddY35ZPrFMiKSbHOUmYhWmZSf+SVE/IRfOxIKcrAAVY2HYcnpGH2Vt9YXvqUpN2JNCK5hzYGHp2oF1MuYmXxDZj8NctyN9POtAWpjTpFpoZS1uaqqSzBqDkLCmkMJ0pJYICkpDuVEgq10LgeneJ7HkS0SklOU5g+dwSro1Tw7RHFYQly7JBatVethfnDzQeQOTMUpRJCUgAXIsCa8B84smskUI6/oNfQQxk+WCoSZZXQAzDUC9iaaGzQsm5FBmCsrUH0+sZstFczaGXdAUtRr068oCleapSQoAVFqkP7PeD1Yc5SoqCH5epb94DOGUhWVOYMblQrwsa9hSsKgL0ukEFz1I5e2kb7Fn72v8I+UYNWVy6yVVf8qm/GNltLaEtC99QDpFNTTQX9o148GcwwKPQQr2+QJiqfW7+sLMd4zSn/AE0ORR1W9AfmR0jO4nbU7FLNVLVqEinoKNa/rGjkjOrG0/GJAO8E8k1PdRoPaKNpbczzFLSAnNW7mga7d6AwukbMmkBa1JQk2JNW5c+lIsl7KSFEI3q3UW42Bf5CM5Ss0UaKU41cwgJBJJI4e/8AaCP8lWADMmBIUqoFSE6nnBaMMEJKia1FBlGnc8IGKlqJCEcHUbaamIbLSQRIlSkFJlSwpRBBUqtaVbW3EXj6YkJBKqljc15UicjB2zrY1oPl9CJkJSdwetCf0EFBogiatTJRShuAkMzHr1ipcsDdMy9SEH00cmlgIaYTZxmIKlrypFCzACguTWzRVjFyUACUHYmoFCWvmNSHbsDAAMcCtQSUJy0uol+X8zcqWis7PypUZiiSGYB2cmt+HXWCRiZhlqWVgPQZRryNgPWFa8Y7i9XL8YLA1XiXbUvC4aXJffWCd2/8SywrdRHaPKfsysRMUSWDlRJvrGvx61KUol1ZMyUlRsHUaPUsVUvSFOGkoSS9WrXg4c9hHXBd5ps5pvqmAL2WlC5Zl1IKiov0AfS8P5YShaFOygwARpVJcNc004wnx2JObLlpkXQaKYp+ZfmGaKpk371MwhgEhkkk72hOuXXjS0HLJKbwHGvihyFeVvSTkUfiSRur+AVGh+I5hXraCpW0pkxsyb86X42boH5QglYo6uoM7m50BA0dRoOAh3glOkHONWAd/wBTUe0YNGqY4Kd0pWpgQlwkm1aPdoCMplhCfu0nlXrw0jqUs9chpe/t1vFWIxiSQVEqIF1H5JFBa4BjNl2XrmfwgLIdjw6n6PKILxRdJmKS4c5UBr86k6W4QCrGqWCADwH7fs0QGzyoDOSXqyaW4mCgtl2L205yoAS70SKnjzPtFcnAzpimAAepdQJ7gfnF2G2cK1IJcAJDnp6PDGVgzLUPu1LABLXdRoAdBXi1jwisipC9ew0pOckzGvVkvRqtb1iYxhS6UBKOSAPmQ9heO7ROImJGZQTLeiUizXLat3izZ2FANEqLtVX03YRDb0UkVl2JykmzjQDRyWAEGYbZq1usFCQk6+9S35xPamFVLCStTAglhTUO5v8AiFjAElTsJYKnuwNOqlM+liYEqGxuuUgM++U8Bu+9zzDxXiMeQiwAiGKxqkhsrFgwu5NLkVhbPnEnKACfWC2KkXTFqUwFqVFNRqY+kYZST5hIDsG5HmenCJsprepiuaxYF1UZhZu0FhR8hgpycxCgzmgNNLQTtXaZWAfLYMXYCupZ7QFLSpIOVk3L9+XUawFNS11qWTepA9q+sLQy+XjyaKBSn8KQXJPQUBoNYsHwOJbA/iUA54M7nTlFuHlKzAoBAZgTSvt6RZNw5yMpaQEMQBq5bU2DnSGl9iYo2ptAZlpBPxKAHAuH9FJfmFcQ0JTNKT8WVy93bQfMjoYI2hNPmzH3WWsU1DmFeJl0LOXDOTaNE8mVB6JlGHRzAM7F5SK5mFfrVoXy5qwNSBflBcneYtR/cwL2P9ghGMSapcHXvc9Wo9DDzDYwISyPblCLCbLzrBtyGvWNbgsCyWNEuz6P84UnQ1GwdKVrpazfX6QWrZiAq78z+nCL5u6PuwDSpNB+pEQkYcVCiVGgIAYDk/7xnZokdKg4ZjyIPakFyMBMmqADAHU7oHGlyeQDmPk4kISQMqKMTr6lm7vHMDNCpmZKStTKAUB+IggOSwF9IpNA0Nk4lUomXhpYSp9+YrRId1ZjWtt0NQwukefKClCclaHzKS5dQcZiNVEJHtGk2Ps9KcNvJBWScynBcjVwSK3bR4DGClqGUywBLCiCkn8TO4bl9OY1SbM20IVqAOYOsM6XOhc1JoKmrax37aUnM7KZmHM8Tc20gvDTPLkiWqWAShiSRXQlhVns7WhcEBS/u88w8QN0UrwHHWMXs0WhrJlyynPMUFKNADXWtKn0EBeRMmTmkqygkkZiwpWqavQGhEVHCAKXMPxqAQACCWev8oJIc8oK2cqXLYglS6vUqNjoKD2hpeCbGE3ZksF8ROMxRFkjKKaMK68YVYopf7rKlFqA/XvrFmMlKmq3WSLW06At79ols/ZySC7qILHmKGrdbQ2gTApUwA7xzDhU/wDVOnWKps62gBdvVqAtDjauCCEOlkhLbooK0J5msZjItZZCCTYGwHCEMYeaCL0IoOXzJgrCJQUhpYrQqB921PeAcNg2y5y+gGYs44ixMRVOBobA2vX5d4LoFkLDOrKdWGr1buW/OLpkteRRyaAOWGug9IUlRFyOWgjuFxk5QUFzN17AC9DXWBAzM46e86Y3/wDRY/7GJYfAqUR1tBmIkvMmZR+NfrmMFS5YGrkcKmkJsEhQcEZc/KogOkGrHUe7QTIwpWQctTr9co+8QSEuhSVH+FRLXIBIHS0NtnJCUGqs7U6UfThzYfOqxYvNAuyV7zGhSDVnLuaAceZeNJszZC5wDMnUqUXJ/SsJU4vLPmBHwrAUHuAGB61q8N5O1FFwndAH4QwswHE/vFSasSuhjL2dLQVmapyGYA3o9gO3aB8bIKkBSBlTZ2ckceXvAM8khyoB75iQBTgKwRh8S8vdzKFg26DzJNGq1DxjNUy3gXqWmicinJ1FevvyhtM2upMwJRKy5wVBSmAAGrA6k8RBeAwRSkrISh2+EZv+xYP2NoGAClFSiVLKSHpTuWSA/CKqiTRbHnCZJUUlt4uKXLULU0PZoY7JJXLUJholRAKSQRzcQDsLATckw5QAcuTmQ79v15QzOEMtOUVMbRT2ZyZl/EvhtWcKkpXMEwkkNmZXRmAL8NDC1eHnS05ChSRWikkOe7UtoRGmE5cuYc7sbVoR9d4bBCMRLKFMUnQgEg8Q9H6xPVN/TH2aR59saTKnKJnAqZ8o0LXoA2rQxx210ISpKEgBlJd00LcBVrB7Rhtu43ESJy5ChkMtRFmetFDikio5GFEyctXxKJ5QKFYZL5Po3K/FEpBYOtTduN6wRsLaJXLMwkISSX6gkO5o1PnGCkoZzqA3qCI1XhGWjycygmhNS1Knjr0aHNVEXG25BO0MVmLpUVuLs/7CB5a5ocAhL1L1PKlhBnkKWt0uxNDyjk+QEqIChzKvr3JjCjoFq0sQ5JPOLPLJ3Qwap+Vrx9PUgEJCis9Wc9KH8oZYWUkIFA7Vp6QVYhLNm5FAZStWiWv6fVIsAYAEsTUil+cHiZmUVpS7BtdObfTQJiJTKJUACfpvnArsb0ULlNMWCQo5lkBI4k3ausdTgVBNRldnpxbQfV4ZTEhBUUht41NKk15xVhphIVmsFAJAuo6k1oA9A/vFUSmK8bs0lISWSDUa16DiAYPw2BKiQGAY/FT2vDf7OqSnOoJC+LubpDUp2rrFGEQqq/KzJAJGag0L1FmegEP0Ogc7JlhGbzM0wgMBpwfkL1iEsDMxmEJdioAPS7nry/SJY1Bd1kJcAsimgavGr0a8QT5UtKXUylJ6n1NaxLeQQwTIkkNLlrmTFWUpJAAe+83DQdYKxWBWADSpYJBJUTUirUtpyiOBxQQSoJWRlAJIAuf5qipFgYltDa4UQAnV3cP2DO0PwIFxOIVLH3h0cOQWFgBcAV9o1vhTwyJoTPmF0q+FJq4pUnQUoB1esYPELJNQ5Hw5qdLx7Dh8UmV5cskJdkofUhgB1IFIuGSZBuJRlDCnaFm1SxhviJWqn6CF205g1DR0GVGU21iVCUohGbLUC0L8HjgpOdBI4jUHVJ5j6vB+1caGUCXvHl2N2tMkTiZamcVGhrqO3WMZK3gtOlk3XinZIxmHK1MZ0pKigg1IFSgg3Bq2oNrkHy9OnSNJi/G5VJUgSmUUkFWZxWhIDP0rGXSYqN1kznXguWq/SNB4QmpZlbxBJAFT6EgCusZpaqxpPBeJKQphqXcUt1BgnoOPY+mzVEnRi+pI+WnPWB1JQxca/iZI9H/WIYwKXmJWE6nK/wCbRRh9koVlJBU7XNOwDRjV6N7InFpRmygNRggVN6Wp1ilM6creyMHFVn04N2EXrxgkkBksPwgXY6kB+TROdiJimZISKGu4Hd/xVOlawNDTJlCmYqTvfEEpJGliSz9o6dmjKVHNSo7lq9jFWQoBZSHPB1EAVAuAkHpHyrb6lE6PMFi2ibHr84QDyZ5SRnmJzTDmYlzqwAcsGDWgLEElQCgE5W+EM5YFzqdOEXbU2mkkJFkgh3qFUc8NCO8BTEs6leYpRtUCzAmjHTi3rF2mKg6Xj8vxAEsWKmJcszA10NuPKLMXth5QSmm7kJNBUAWqp76QDnKwd1MoIbMczt1oOPGBk4ZK1pCzu3JJAFK9Hrq94XoCeD8sk55izRtwa/whnLt07R8makFSkIyMQEhbg0F1au5OtgIKm4wAZJMotWqbM9GNnZtYEXg1XUoAF7OTUl+XeE8LAbJ4f7RNmMCVBnYAJSGNObXudIsxeHVLORTZiAwTUjMSC7VdnNY7h1ZAySoOA7KIDXZww4wxlooCAhIORQbsS/U84ErG3QsRsVSwohBSomjsL06gCkbLxvizKlIU7lBSe6Skv7Rn5eOmrxMtAJCVTEBkhgKg3vYE34wV/iBMVMySUB1zFpQgcVKLD3Ii16JZ6hNX5iM6Tuq3geKSHSR1FYWbXw26KE0ENNnbOGHw0qQN4S5aEPxygB+7QLjAVEvakbIzMB4gwiwCWo0eSbYn5pquW76X93j33bskFMeCbX2epOInJAYCYtujlolRyKTwBgxICJiQlPxLHav7RIT0aJUv5e0VgjJSoQ48NqIzZamlIqkYactJKZaUp1U36vwgvZGyly5lSwNCw4B/zjOclRpBOxkSsk51BI4JD8fq0W/a7JTnVowOg6UEfBaFEA5SXF6683rHTjbgAl2D/wB+sZI1ZcpaUJJyqzXFf+Jd3NRflAKpSjUr40A/V2EGSMblS2UKK6AkgtRnFHevGsDrULFQTlSAHo4Aa/GkJjBFKlJFnL61+dNIskYgKBu7cGF4lhlo8xJYKSC6mBJNuIb3hltDaaFbssMmtwlzbQO1ocUJsNnGSjzCwcjUufi3m4P+UB4eaiygVAsLD4RVRHAk5R0J5Rn9u4yZNmKTLdG+U51A6EgtlBbqal9IC8MA+ch1qLvmcmoyqLN26vGlMhSTH2O/HlUXbMA71AOV9S3aGOH8iXLTnT5k0VWria9eUDTcAtQcS8gYXdta1t+GJyNjrQl1KADgEDmWJ4N+kRmy8BeMxwnEKJyBIoHrW/5Wa0AzcU43XOlHPHh9Vic3AoZJKgSpTAEuAHZ70pV2iyVshIWUmbnUl6IDAUpUsPiDUGh4QqYWimUgsSQz0JNe0TXiilkuSwCRw/tSCFYJbOualITQANoOLgE6dYE/y9SiQlKplKvW96US2lYVNFYHngqSlc+ZMLEy0M92Ky3V8qVDuYcz8L5m0sCEiqFqmE8EoQo/PKO8DeGcL5GFVmQlBK6kEVYPpZszM51grwUszNoLmk0TIUlA5FaHV1LekbLFIyeTeYzE5RU2FT0hRMxedWVG8Twi3bLGqiMt1BVi1WPVm7x3w1LQpcyYhimg3QAnOXKma4AKG4OeNLYinaOzQlFannHjHiDwyZ2NmqBVlVlLDox9x7x71ttDpMeR7XkSSZwU5XvADeoSAxDUFT7QpAjPS/CUpD5gCwNzX+X6ETlbLKiMqGCQL0anCDNi7CnJlshLOxWpZrwNS50iZ2moLKMzFwmieHMv1sO0YlBIwJCcpWiWBRg5JIq7kDpFa8HLJFVKCkquelhwvDlOBlEuZqpmpLvYchCmYmTmmFNBQJBvRnZ6s7nvEyyOJRMGRIypZhcDL87mKDIUU5lKCQflr3iubPcMXJ0AB9yP2i4z5jBKZTWSCo1JJFhU1bhAmingHlYcZc5LgFhXh0jm6ksEVfeLV51MX4iRNlgJVlSpTmzn1OkBTKF3KieJPrSEwK9oT2YOwu394GkTQVDK56DlqYOVIBLEAnkH+WkWqQu2VhzYezv7QDE22MYUzZkoKVkUVFaUm5zUeoYaRZ4McT5ZZ2CmFP4SLkgawF4jITilsAHd6CpJva9qiLNgT99gk0SWobuAOcdCeDCsmvxe0FqK0qIQNRQnQas3BwOPKCJuLHlArKlEktLDJHJ2A4vXsIBwmEUony5ZDXISB6k+sfYeWZ6ErBSkVq7mz1chiR2EZ5ZoW4XBLUCqXklO7sLDhpHFSBLb7wlJUAXN7ZtX5PC/FPM8tCFzchVvAWIqSwo5LGH6NqIkyx5WFAcUWsDXgA5buISSHbBjtCWkbiSeaR/5GkUy9qqSVKNKBhmct6QPmmGillKQHDAP6k04xQMPLUtIqagHMSRppZoLbCkejYFAXh0y113d5qfFXi4obwNsLZP2faAmIUpUuahUtj+ApD5eb5etIQydppw5JTc0IAvwNdRB+M8RolTvMQvMFGUooKFFiAApSVAgVQwqD8MXaJpm62ukFDHWKf8AD7KmRMlppknLp/Uyn9yO0S2gvMlLaxm/A2NWjac6SfhmSio9UEZT6LUPSNJEG82n8MeLeJ8elOMKQ+cKQo0oGynraPaNqKZMeFeJsfMOJmMggZiATRwKA+0TN0hxWTQ4rbQZZlqUSqxKaJHDealOBMZyRImTZpHmJAcGr1PB+JaF6MRNSyQsANVgVE8X011gnIkAhRKif5gmp5CvvGbdlpUaDB4DKQ0wlKjUh+B1Iy+9oIX9llgsUP8A81P7l4Sy8MjKMuVzdg9tKOXNOXpEJ08MGBpxoDpZ3vWFdLQVZbOmDISQvMagOEgdjU9Bx0gRBWlaVZk0ILVLtYG0RDkh2atNaXvHEJQoKUc6mJDaPwo3ERFFWX4qeZis8xbqtUpAAj6QuQMwBSpkXAJ3n4twgQy0iyR2Zx9dYM2dJaWo5gm7E1DgXItQ8YskslTVOyUuCaANelheC8Tg5pQVKSE2dySbtwYQpRjMs4qQcxBLFDM5SHqxDftFn2+bUqSnfoSamlQH0tYNBgHZlfE5/wDkrc6nVvlBXhSaETVKIBAQaEXrzqYE8RF8TM/qOp58IZeDNj/aJkxJVkASCS3PnFrRHk12F2mtlMpKaFZAy0FONywsPXSIYDASkS0KUgAMPjNABb4qaawLitkS5a2CiWH8WpJFAnkLF7xQJikgtKBNd4sAE8A29cXhWUMcPjkpQlnJZNGtx4a84kicVoTJyMQlkl+BBfuwhEqetSnUzXo56X0g+QElLE04Wc82q/eJUrG4lOKlgqYqsQDl4df2iEuZLFEBSzp8Sq9qe0FJmITVMklmGZmDnmovr7xZL2wUA0QCSSHrYMQAOFTcQnH2NMXT5k5A+HLrVhb3j7A4xSEl5rEuSyX04mDcQjzWXMm0YpGUAANVQ1a1SekQwuz0kuhJVvM5OjO9TY0FOIhuLBM33hTaf2nDirqlABT3IqAru3qDC3D7SEjaspZ+EhSFEcFBn7KymBfCGJMjEFBIGdCkgO7kEKS9AHZKvUwNtbenKUwcNX8o0vCJayep4naSVHKNI8j8a7LVLxBUpZShaipBpZg6XNimtODRotnbZViFPlVLWLOxKgNadxraHmPwyJsooWHBFevEHQ84f5YJ0eQplJr8R0qW+bDnE/NSlQ3U/E5J5Nfl3eDdtbOTKmmUtZcgFKnZxUBgKcQebwu+0S5cpCVAZlAAnK7mzPxJBLcIycayWn4DZe22DBQJd2Sl3HDUwDisVkTnUFVYH8qaXi0T5n4QRpoK9BEf8vCgSpTFwSLvqflEN2VVBx2VMABzS0ht0O+jj2gRUhaVALWaV00Ogrwg3FbQmIBQFMQwAYO1Na+0DYhn3kgk3JrX5CmkU6oANSpfF+pPytF6ZoVTKogfxJDPydqw9RjsKh8qpQNKJAf2BMATNrpY/cqmHMtQcNQl7sSC94fT2Lt6BTO0oO+nYQLvZnBBS/A8DztWDpmHMxIUiWUXYqIZjTQn5QMCRusl3vVxTqzQdaFdncTsCRMmzFzJqg6yMo1JNgACSOdIIwuyZcr/AE0KSlTby2JIBagzHlwMWYjFKRNJUkgAvvG7EkNwfpwgjCrWtNEJYFyo0rR7CvUtFJ2hVQuXlAJcgBixurMTUWHo9KxP/Mlq3QCAeJAp+nU8Ir2xi80pwoBYTRN/VyedjrF2Dly5aQfvFTcofKCd5q8Egd4ko4vDEJC1FId78aNfRukQl4hzTOeg0HaJfbppoAxAqSoPYahzfpHVIy3WxJY7pJpcAPEsYzxGUywlMtYDhYzUDpYjU0pC2Rh1LWEZpW/mYJSSz/E1RxvFs2eFpeYtTPbdHJ6C9IEBluSkMGZyXLde9hFXkmsBm3sIqT5QM1wpRCkkADKAS3EVaBcPjAKJ+F95gqvdRaCDipQknMlT1qhDkOQAXLNwqdecKpUpWXMQTUsCQLXrXSloGwSNDsXbARPlAyyGWnMVEChIeg5G0bTaOy0pnKIHOPMpMopZyx5VP5R6WnaJnSZU2jlOVX9Yv636ERpB3smQrwcky8XyYKTyAooern/dD+diAQFAuDCfFE+fJ4nO3Rg/5e0fYCSZYXKI3QpRBcmilEjpQ+0UyUxb41weaWiYzlJKXAqyrdnA9Yyf2Qsh0sEnNXlG92tJz4aam5yk907w+UZPGhCZJJKc+VmKg9zo7uzUiJRt2UnWDmNxyVlICQk0Fm9xp2gRMw+YtNBlJS4uaVv3EVTFpMwHMHz0A61irCLTnmOSAWZhqw0JDCMixzgNk+YnMPcgcDRhWI4nBAKDlOcku5BIqNTZ3gLCzC+RwUnRwSNSWtYWiSlgD4gk8UOfm1bRVhRbtPAiWgqzC4oL+vUH2gITQDWvKJIQqaQjzFEXIoBStWHP3iU7DhCyCASOL8H/ADiQJyMWAhIKmYNAqZrrOWo4/vHRiU/yJpQkAH5dIjLxIJFf3pDbBIMxSyucQs5QCoVOUUcjQX4vBCsVJShYJC2CcoBUoPXMaFnFL8u8sWEALdAKio7x4cA2vMwBNw660Zn16+9LRWhbKkzFTFDIjK7AJs7NdzXUxauRMlpZW4C/4teg/WObMmq85ClBTAv8J/IE3pDHb08zAnKggAmpDAmlKwVixFGEwqsufPcUGWovzvAs3DLmEkzSBnKRYFkipJu5ZonKxCwkJ3OFVG/FgG9Xi2VIyips5drEvBhhojMwCGDgH+pz83rDzZqJaZMtkpYJJNA5IenOmkIRKT+JSnrQqb5NEpMtKlKoLUd2fT5QQ2OWijFbQzBKVH4QBTVgkB+NhF0qYkSAAqpJoLs7VbS9YsxSEoCjnCTohnJt7V9oFxM8BawFqUAwcB3420f5Xhech4PjiFKUQlCiOJYUfStudXjZeCMNMKJgUBkmF0l/xi7DgQWd9B2xspRcnK4LC9NeLdY1fhbaUxLS1J3WKknUEVYVqLxUcMQ62igAySdJmX/klY+bRm9r7WmpnLRmISGq3Qhjw9riNrtrDJKCWYpUmYkH+VQU3cAjvGM8dSGyTXURMDEizgkhzo4LD+mNJkRNNsaeJ0lK2qQyhzFD+veMHO2cZE9coiubdJH4S+Uin0QY0X+GmNCkTJRPwnzBXRVD6FI/5QX468LrnpTMlJzlD5k6lJrTiRWnOlaGdqx6ZiMakJLlQ1cUA+ftFOFQkyVFS98sUip4um1KEVi04eSlAOcE/wAKEnsMwBD6RCZKWpTpSUswBseL1q8ZyLRyRh1EBkKer0DNoH01iSUnl3/aLhJWq6iWBuXt6xGZQfGkE6MS2tLcYmrKslh5+VTuDRmAPEE1LcIhOQFnMtZBUz2Glg+jQPLQ5JMxTWsEv7FhaOzpKHFyGoCTo2kFMVlJwSODh7klmiyUZSSAkJc8A/vEJ4QzBIDnjBclQZmSKUbX6b5w0hMYTMLMJV90xzk5twAhy1y9mgHFSZrKcAvwUC3oesJdqT5vmTN6mdYsbAniYlssLCiVF9003eXCsVsWUP8AASigrK0LNKCgZuZI0EVY/aPmhKAnKE2YuwbkK2i2cpeZWdad4AGjUIBpXgQICZKQQX0sGPqzgQNvQL7OSMIo1DkO9v3paGODkFamVNyihPw15Py4PA+FmAlg4FBVR7a8oNySEs5QDTVL9KwRTBsr2jg5KU/GVKdg5I68NfWBN0BgAWIdkk9aszXgvHbQQg7qqMPhrVzw7QumzFrBISsjjlI0HG0DQJkJ20czpEtXoB+cfJQvNb8LcaU96RyWGqQQdfht3/aCsPg5hUkoSzkBNbDjQGlYlIdkZWGmKUJaU7yrBiSRrcf2jVeH/DkyVPE2asLSkKaXLCjmJBSxUwDB3o+nWNDszAiVKShRSVD4ilOUKqdL24xNcgLWLkBmEbqHkz7FOJxE6copMpbGhJSwbgHgaX4dnzcEZEwALbKKuKGhOWzsDyflD9ezmTRJJ5vAS8KSllrCE/w5gB8694poQj8O+FfsU3zVzZYAQpJCQWY1qXchw9rw2x3iVJTlSWWRUDT/AHUBe41Y1A06qRKsFp7V+UKcbh5MpQUVs5/gX7nK0JY0DyZjxDslUsIVLSpaABmUKkF33mqKNVmtCSbtTkTWpY1Pcdo38jHAD7uYk1c5VByNdXjP+MUnde6zvlQ4WY6itTyETKOLGpZoSFE6akHyF5SwCmDcusUTZE1aiDkDcyeukP8AF+dKEuWpYCAXAD6NRRDU3tIBxCSVF91VywY8KCtNe8Z9S7AkymDKWzEWB/M1iPkFRqtRuwDC/YmJINS7qrqf0j4SgXom/E+kSMqGFQLkvcOe8XomSlLcSzmYB3sWrx5+sVKSH00sINQol62qw4F/0gQME2hIOddGzLmM/Qj5xORKIJdhuhN+YryjXeLvBhly0YiRnUCkqmB3ykgVTT4al3dj2jG4KcSaktuXJN1RpFpkywhmFy1lXmeYoBg6R+gGgEDzUSxQS1K11AHB3Zy0OJu1x5GUJUXSBm0ejwkk4ljmILetYGI4JJNBJSNa5eg1g7DgJcBICmJA3eNPhqzCBRjwC7FQppfiK9o6iambMUogpSQKWqOn6wsIYR9pBOfMA7skqJavy5R1W0JincpKTmoyqV4lT+sCKwQe5Aozgn3asMMIuUmWEqCnFSwuNKn5UhJsbQunEVdT2eg/XpGl8GI8xS0UISlKgSAoirMMwYBuUZieN4FCUsDY2PUDjGl2XtHInNLSiWpQAVlTw0feLPxhw2EtGvVh16zl9iE/ICCMNhE6rWeq1frGSO05p/Gr0H/pHU4+ZqtfqfyUI3tGdM2v2CVwB61+ccVJliwSOwjGnFKP4n/3H81GOKzH8JPYH/wgtBRq1YyUDVaR3ELNtbVw+T/UTQ8f0hH5czRB9FD5NAu2cPOMtghRcjVXW2blE2FIKBw80Xlq7pMcVstIG4pSdWSot6O3tGbmYcj4kHuD/wCaTFJm5bEg/wAp/wDVSflBgRzFbSUtnqQ5p24dIijaRU5KSogABu/C0WIxRbfWp9M1PdiYpUoVyuz3/KMWzRAxlTS5Ytlcjqf7QVhcMyWXLXyZQHW9YkmcEAs28Ak05g/kIkpUs2Wh+FHf9XMKgs7LwYIJEvizrJ/+qa+sTCCkhw5AZ626aQOnaRQlq3JcN7UpFeGxpUqgNb0NfqkUlGhWz0/wtt3z0rEqXNTkJQtSVZgGISGCqKJ+IpZ71akef7Y2b9nxMyWWJBSXs4O8mjlqG2kaKV4MVNQZyFGWlKiR5KQFLLgrAUwUVOaVLKBpbLlcZiivFrVMNAcrraolpUEu1HOUB+MNbLlo+ONBszCm8ojhypq0cGJGgA6H96xA44BRSG1IZjckfRg3GbQQlKQkHMwch2t0u9/nEMSKRODF2fTWLEuSwb0Pu4gUz1KrVv8Adzi2VLUoWI6g8ByhDCpk5VUVYEVA+I0f2eGeKyKSQlEwqZknIoA2q5b3gHZp8tKszir0B4VNoI2ZtpM1G8d4FiwLUe3940iQyE5JEooCF58jVAGrk3t+wgnwpKzTZgmJsmxOrjQasfeIztpAE5ZZVZiSkaVvWkEeGZxVPmLysFJoHB1TwhxzJIH+Nj5ezkZgyE+giyXh0j8KR2AhZ4q2jMkSwuWQ+YCocMYyczxZiiHChzZJ/WN20mTGLkrR6KlTRIqjy8eLMUQ/nDoAPzEfHxFPP/7C/QfpC7of6TPTctYH2gN0dfyMZzwftEkzPMmqUQEMVWDkijClcr9o0GLnhSRcE1Y/V6xSaZnJU6A0yopnyAbh+oeMh4mxE1OIUZcxQTlQWSQztXlDDwxi5kwKzrJrR6017vGbmu1B1xYrxuLloW2RLuQHfQxFeJsyEpD6RZhNhLxeOVKQWaYsrWo0QgO6jwDluZIGseqYD/CPALRSZOUphvZgA/JLW5Oesc8sOjZaPLsKuoUqqQ93an947iJ4KysMEvQP9NaGnjfwrMwKkyySpC3yrDix4aFmpWMZPUplBzUcrsO8csuSbbijKUmmNji84LEG8N8HPR5PxDNlSCHGkZLZ+MBewLvT394dq+MMGBD11vWL4m44ZUZYPR9g+G1YeavFTJy8RMmICUlZI8tBL5EuSMvwh6M2gJiG3/B8nGJM/DsibvOLBSg4UFD8EwFwTxvxhxhcUTKGpCRRrj86RmtjbeyYqn+lPKkqD/DMlkpCu4QUE65Zcdu9lmIxeAVLmKcKBBLk3oKJbkaxUMUXFbVYmPR/G2yUzJSpyQPMlpc/zJTUgjUgOR0bg3nCFIyqon/j3uOQjJ7Jui6ZjlENmFfqkN0TAGv60jmBRgyAoolp6hRPelzfvAO3JiAsCSnMGrlQaGr6U0iq65YdrClTs4CEspSk5QlJdSiaAACr/KNVsXwpJwWHMzElClDeUVfCjkP4jzq9hz8yXtpSFHInKpNCcofg9gXiuftJU2YzkpGho+tcvTsLc6jNImTjW3f+83/Rots+J5U5QMuXLlIshKUpCq6qarkMWsOZdz/CW0EoU0yYlIIZOZQDkkFqs/vrGVnBqMcxINyFWs7cONoO8OrCp4+6VOADAE0FWcuGKWPv3gi/lZHa1SNb45V/8cf1CMBNWVJFfrWNx4xmKOFSVJynMlw71dL1jDzXAa3eL5XTNuKVRBnIFbxbh1A0JYdHrAMyeQ7qsepbiT3v1i1EwlJUN5mJYW6xzd7Q/wBdVlGx8KpA83fAZKC5sKkORxr01graO2/L5MS5q2rdaFJjJ7I2oEpW4zFbBrMAQSxa7OHIo71aCMRjZS5KmCgoBJoEtrmFaluNaEWik21hmEpdnZTjsYhaipw5DE26/M0gvYOJyqGVWtefFuwjMpLO9KAsR+8Wy9pFOYB2IuA1KjQ2qaRim+1i7UqNnL2vLkCcsK3lzkqLAVQlyOILqL9tWhz4X8X4mdMIRPmlFXBL2DgAqqBzTYQg8K+HZe0EFCpplpBdagkOVPQOXYDMCTzHMjSYbweMLORLkYhCypLoS5Ss8QgsELKgXy5naLl2atI7eKsKQB/iptKdOw+C8wpzq84qyrdA/wBNku/xpF+t9BgBh0hy+Y8HDaClIO8a7V8zElDqyS3GVYKWWSTMOU2UTQ0FEjhGeSs151jNps5+Wu7obgm4yhyBbjB0ifVNXFRzsT+sZ0TxzgzZs55qQ/H5G3tAomSifoHEbMmIlyyElmSXbiHb3jzufhpss0lqKjPxOXRmmZgSTYMt9bWMKMRYwrxOn9SvkY6E2bnr+BxpXKQSHJDHUZhccxQx49tIqkrmSxQImKQRmuAo5edmoeHOJ4X4R1hbiviV1PzhyyTJWG4DahcBT5EuW1Nte0HYTxCUhamBUX+ZMZ4Wj4axNtEU/slisYCo0AJJOtH0a8cw+NFn4npwPAm9as/WK0x8mCqDoG4jElyQAGIDP3JrxP6Qfs7HDSj0ZJ07lySa84Szfh7mJo07Q7Y+hqMVtbcVKJKhmzJN3a+gpQdNYSz9phRbKQbPaul/SBR8Xr+cRHxJ/wBsJ29i6lZmqcrAzM287cj217Qy2fiUkFOUrBYMKVPxliR+EM9PzhVFkux6RPUOoRi8azhyzsASKXoGNRasL14hR1fi7NEzePofUfQ59oGc5iWq7Xo7D5V0i5OOlkgGVfKn4re3HQNQCt3qVHIEgUT1ITvs+z5hkpyAqVYAbiAlJq1XUtq1uY2ew/CUjEbHT90FTp0sTis/GJx30HMd4MSBRg2lY8Qmf6R7/OGeAsOg+UXeEjW8mn/xU8LokIl45sxxJSlQypAScucEU+JQSXJBtHmiMVKH/wCL/vT5P2fjDrbH+gjqn5GERiHFESVs4nFJAohiXBcuCO9RrYjSoaDcFOCp4IAGgA0ASff94Dicq4goVH//2Q=="/>
          <p:cNvSpPr>
            <a:spLocks noChangeAspect="1" noChangeArrowheads="1"/>
          </p:cNvSpPr>
          <p:nvPr/>
        </p:nvSpPr>
        <p:spPr bwMode="auto">
          <a:xfrm>
            <a:off x="155575" y="-2803525"/>
            <a:ext cx="4219575" cy="5848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2532" name="Picture 4" descr="http://blog.sme.sk/blog/4542/195383/3m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2643206" cy="3663495"/>
          </a:xfrm>
          <a:prstGeom prst="rect">
            <a:avLst/>
          </a:prstGeom>
          <a:noFill/>
        </p:spPr>
      </p:pic>
      <p:pic>
        <p:nvPicPr>
          <p:cNvPr id="22534" name="Picture 6" descr="http://www.equark.sk/data/mid/article_454_krasa_soc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326789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60007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3600" b="1" dirty="0" smtClean="0"/>
              <a:t>Móda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r>
              <a:rPr lang="sk-SK" sz="2800" dirty="0" smtClean="0"/>
              <a:t>Prirodzený tvar tela, vreckovky, vejáre, zlaté reťaze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23554" name="AutoShape 2" descr="data:image/jpeg;base64,/9j/4AAQSkZJRgABAQAAAQABAAD/2wCEAAkGBhQSERUUExQUFBUWFxcYGBgUFxcYGBgXGhgYGBodGhccHCYeGBojGRgXHy8gIycpLCwsGB4xNTAqNSYrLCkBCQoKDgwOGg8PGikcHBwpKSkpKSwpKSksKSkpKSkpKSwpKSkpLCkpKSkpLCwsKSksLCwpKSkpLCwsLCkpLCkpLP/AABEIASwAnAMBIgACEQEDEQH/xAAbAAACAwEBAQAAAAAAAAAAAAAEBQIDBgEAB//EAD4QAAEDAgQDBwMDAwIEBwEAAAEAAhEDIQQSMUEFUWEGEyIycYGRobHBQtHwI+HxFIJSYnKSFTNDU6LC4gf/xAAZAQADAQEBAAAAAAAAAAAAAAACAwQBAAX/xAAkEQACAgICAgMAAwEAAAAAAAAAAQIRAyESMQRBIlFhQnGhE//aAAwDAQACEQMRAD8A+eV7OKGcbXnVOaTbyNeqE4gyCNN9AFPy9FUewRsQg8UyCiqjyGyNfwUJUeSbo4hT0itutlM9V0LzmIxZwuUgFFjVY5vJYEjkyoqbKXNGYXhxdJgx03OwQuSRqsXErjT0WhpcMJbIZJGpO86CDvqhauFZbwkWvl58/RL/AOiYfFi8PXgVOthy3WNtORuqgtOLgVzMoypC6wIjddCm2Fxy2ziAUwuBSDVxg6qPvZDY1slpmIRdSlewlB4tlwDaxQi4PZQYmN40QWKFxNjGnuUxostfW+iAxjfHfkEyPYc+ikNFlYoAXVuRMYorDCSp93zUw1TbTQthI9SozqnWCzERUzw0EtAH6jZszoLnRR7OYMPxNNjtHOE/Mr7jh+G08t2jS1hI91HmyU6HQjqz4PiG1xmnP4hexvbdVUuI/wDuMBlsSNfr8dF904lhGZTIH0XyHtVgQx5LRlB5IIZFJ00FKNKxViKEUyXSS6InZonQn7JWQmXE6odFw45Wyb6xcX5FAinbVUxFtkA1SAU2U+aiQtOOAKJKtGigBdccephTK8DBUjdaYbviIaxtwOnJZTG1s1QbQJTPG4x7xBM/CVVPC64JMH3QRjQqHYEarmuvGWdtIVOJZ4zKYNqCBINzvt/DCFxxl/omxexs1oGDbq4tUWahWvCJizwVjblVNVzELNG3Z+o7/UUssA52gTzNl9Wof6gNqA5R/wAMb7XG1l877HcPzvz+ExAAPmBsQQNh1W/4hjQ5rYqlmhu2ZjkYXneRJcivArR5+CrEhrizu4lxg5p3vN1j+1FFrnaS0TF/aT0F/dbnH4j+mL2IvtssjxHChrTVqmGnyiPLaATvfklQdvQ2dJbMDi8NlMf5lCOaUyqvL3lxiTyshq1LqvRTIQcLpYpNbCsZqtNKu7USFfluvFi6zSkNkqbWKwCF7L1+q2zB4cFJ3hL8ZRirAJsOcrW4nDNAgCCs1xFsVD6CfohTFYtyBSLgb/j1S3FuJebJk28iNIvufb+aJfjLvJt7aIodjsi0Qa3RWBslQY26IYxGKINpqQBVg1Vgw5NwChbNNp2Ca0U3PyhpaSC8keKYhs6jZP2EsJbkY9pcACT5S4xre2ZfO8Fwl0nOXNptu/f6cyYHutl2WwbYqBshhkAFwtoRbnqZCgypXdlGO0PamHqQTVbOXytaZDovryA+Vie1vFDVJyyG2kG0nnC2fF6bokF0wZIMZRGsb3iyyGLwQc/KXRJF+kD9O3+EGNpM2VvbMowwqngSnXEOFAVHBsjIPF68o2/dJqlAg3EK2MkxLTIZVzIrKTVJ7AERxUu5VxwXgFxxIMVdTDybK0BWBvqus41FTiBdqLjaVn8cS6qTMdNk5dQBuSf51SXiNUte7oLdVt2JxKpFLLuvtJ6Qd/VA4ow48vwr8IQSTMkCLTYbwg6pGbmNvRbDsom7iW0z4kS0oVhv7K6mjYkb8GwTXvl4JY0EmPSwlNeGvzEsaIbBvcnKBJyhXcJwxZhnZ5ZmBcDbQgRI5kGyK4fRayowNcS7Icsk+YSQDGgghQ5JW2VQikhiMC1jAHD+nGRtQ3eM0TLB7a/RC8QdWpEBjIjQhwgzIMH9IIvlO5TV9TK43FF+Zpc8gFrzFwBf0QtXiuGyVA5niMkixJN/HEzttpKnVjXQHhuIl7Jqv/8ALPhMkG+0geKICFpcNfib+JpAuXOIBETIB1JHL/DPD8SohkU2Q15PeBzDHl/TsCFdnY4NaC1zb9yTJOYNvnM2g81vT0ZRRTwNMNGWS10AZINQHUlzp0mEk4twsAeTM7U5PIRJ3J10ladtQAOcPLcVQxkFztPDvEJNjcG11Fpa8i8NDBIkmYA1MA+qNGOjPDhk2bTqGLEgSJ+39lHE8MLW5oI3gmbc9E+xuWmxoa6sLGDmDATvaJ3+iUcVxzqkzNgJ9bW+ZTYybYuUUkJ6zLKgtV1QqtwTxSIBsmbhXBqjCtZots40taqJjKPqfss/xep4yBGnvKfGmZ9Uh4lT/rExsEERcOwegT4iSJtB6bpc9kOMIqtXbMFpMH4H+VVVjMU2H2Mm1VEaQuiaYVTG3THh2Hzvj/PSFsmLNpgsOK2FY2qIc5gIMkQRIaeQJEJH3j6T4a05mCJBu4H11O3otrTw9M0mgTGTxDptB1F1nsdQpNe2C5p8r4tINmkbDUafRQJ7ZTGV6LeFcQeAWZXuyQIDZy6mJ1F/5ZVYng1QmTSJJJy3BgG9zqTrqnvD2taA1rb38xNyN539VI414e0G0gnkBBH2v8oHKhyhsTYejUosINPNO7HXGliDvE6bxySzENqNaZa8OLsxzm0OF52nmtb3znCxzEC4sdYiRz1Nkqx1dhfDmtzaC+hg7GxP+FqdguNbFeHr1O7LySQAQ25ENI+DtqjuGYx7WtqPZBeMrXsboR0O5nXolhrd5lY10+MNc0gjKJvbW/wtC+r3jg18NptsGmQHbSRtA+YRNApiN3DXPe5zmvaJkue5pjppqlmMxzQSxkZc3mmS4DXp8arWtwNSu1wbAo+XwiHRA0BPl66kFZvtDwYUCANJTYr7EylbET1U4q+oqcqaYRlEUgI1CHi6uYyy042DqayWPxQNVx2+DZanimINKmXAX0CyD6Ie/PEzf3Qw/RcE+0VV4JBkD3/v9EO5gG88kVWoiR4UO+mJsIjW6dFhyROiJI2HVajhPDv6RcDDiTGlo/uguC8Oy+Oo1pnytcHfNhC13DaQYCMozAZsriPFGpaRa/TSCEjJP0gKGfCKrHMlr2yAMzSDPWehWR7R1W03NytAYb+k7DpvHVFtq5KwqBwDXky1s+Hm0g8vssxxrEDM5pmxsBERN7oIxTejU6ZtOB4zNkyPOR2rSZIBkEAbi/rZMe5ztNxPigmZ21A3mVluyuIlhaRF/A4yLnYEf4utW8S4+s/QfF0mSptF6dpMF4hWYymzxFuuguSBlvPTSeSzGLpPfd2WDMEagjn7wtHxelLGaEeWCRd0wDbXTTRZetXLabmiXZhfMAA2JAiPdFFGt/HQEyqBWpySIcJIN4nY/crccMFSq0VHUg5kkmHDwtaY0E5gB9TKwL2wRmidbdQF9U7EYjLhGua3MQSCAbxMkxub6Jrolmx1xKqGMztDcvgPIZbD7fZYDtaQ59r2lvvpf0MrXcX4yzEMNOmC46G282F/4FkOP4J1OiWudm39D8flcxJj3t2VRCKeDvr1Q9QJiDKt0TTNkM+kSiaYsiOGWNcanmv6oPuW7Smnc6onhuCaXHOx75IDQ0bn3CRyoBJmf/8ADy7mb6amVpeC9l203sdXpvcXgZGxbNNg/fktfw3hmGoAEtioDMPnNI5C3ylXaLtK1tdjqYy92PEDzDm3j1gLlPkqRz12PO0JpUsOBUgvLTGWLOF7DlssFiq7+6Y/MS5hhubXLBOqnju0JcCDBc4kHe14/ZJMZxaWQ46Gbaxcae/2RRiCyOOxBIMxPMGPSZ3/ALqGB4G6ucxOVo1fMgnkBqXeltFDguDdiquWQGC7j0kD55LW1a4Y0MogMawQXxMdG83nmunPhpdlGLFy2wbhOI/qMa7K1t2tEjyi3sSdytU4iRfS4BgbfGizNGi0Bzbtc4yC83vcOnSx1jYlNGcVlv8AUaWktkSbP28PW4N1PIoWtP0d4vhoYCS4i1xlBjzak6pL37C7u8oa0cjbNqMxN90y426G9450mbXEER5WtHmi190qxOG8ArFli+XZf0kAROu61GL5IWcVLneUFzWbxpJ0kaCTud1oewfFaod3dO8kNHh5zf8A2kfRB4qiGt76lDqREVabTYT05fZMuzRFGo3IC5lQWDTcX0JFwjUvQGSFI12N4UKNVjqd6haTU5loN3X2mx9VjO0OONXvCRLGOFxz6c1qcZVqurGxa11NoAEmQNbxO9/XZIcfw80i7QyLAwBN/wBNyjaJTGOg+97qh7eSJq6lVP3TAgcNVwCi0K5qI4KpcRdUqtZRbmc4wJ/bYL6t2f4I2ixpcAakXOwnlyC+Zdgy0Vi6YLSfcFp/ML6HxjjraFF9QzAJHrA26Sos+pcUhsI2rYN224mWUnZY8IB62PPZfMuLcTHhqEEufrOvmMkRp78k34x2g77AvqXBe/IAfn7LCAzqfkp/j43WxWZq9BjuIkkyZB6aqg1R+kEk6l37Kk0xC0nYngud5rPByU9LTL9gqpNRVgQTk6NFwnh3cUWUhetVEuJtlkEe4aJRNUmk5jSwva21JouXv5/Kv4bXLWvxFUnk0AwQOQ9T9lbwbDOrOdiXiCfI0G7WCx5Xn7LzeV22eo4qFIA4nRa0uD87quUEOGjSToRyAn3S7C8KkWqTlc0XJmXGJDb2HRainw45HOeCS87iDJIAHzlRtHh7WBkCCOWpmZ9dAiTpAVboyPEcOaZpl5NQNc5j5vYeWOXhuicLXFKo+i8ZmmL7Fp8vvCacSoF1Wsx25ZUYTztb0iQgO0WCy1aDpytLRmOsZYHuUF3oelFU2EM4Q2g9zg4d28QWuNiHEQOUxKfdleG0qVR4gQ6p/TOxhoJ6SCShKrG1aBbYuaPCJnLbc7uU8C6pVwbgGhvdk/1NBLdMo/l0WG2yfyKSH2O4n/p6wbUAcyo45XTBYf8AhIG1gsT2zx8VS2AAB+nef2Wir9nXOpB1WqA6xcTA05GTvyWN7YMY02PiffTlYT0JlVNsgSRn3i6rqrtKpmEHULzwtDogFMFRLVY1aYLsDijRqte0+UgmNxMkLR//ANB4kSKVJploYHnqX+L8rKYgEX2U+JcVdWOZwAMNFjsAAPsilC5qRinUWg3inE2HBYelTN2l7qg3zE6n2SINtKlM2Vr2+GE2K46FuXIqw+HL3Bo1JgL6Th8CaVKjRZNzeOZ1P3SHsNwkOcarhInKB9z+PlbTBtmo52zBlEaSSSfWBA+VB5OTk+K9HpeLj4rk0UcWZ4adJojUzMyRYfunOHoZKbWaBoA9TaQff7pPh6hNaDlLQ7QDcX00AhaCmZu4tc0meoBufj8Kdoa5bO06WarSaL+LOf8Ab/8Aoj4Uu7JDCZFzof8AnKM4SP6j6mWYAYI5+Y/cfCrotMuaNnPF43M/lG40ieErkwf/AE8kHlIl14uN7dUj7WUWijJI8LmmJv5hIgWWlpi14IFi3rr+JBSjtBXimQ8PeHaZCGzOgIjY9VkWkx9N6FnZumKju71JJmJETYEH0n5X0LEd3Sw58IyMbpbQL512cc6nUDslQOJDWjK6bnxESNmiPdOuJsqvD6bmuZRc+W72PigwbQVRjXGyXyZqbQbx/jDWsbmGWYPp0lfKuLY41ajqhg305DZO+0mLMClmLzM31jRZkUi1+Q7okLhH2RrUCIeNCrQ8QrKbvAWE72H39kPTtIRGtEyVJrlFy7Tp2RoWKnV7lp02Qr2yVKr51wDUp3Qgryo2hQLyGgSXQB7oRy1/Yvh8udVI0EN9TqfhBlnwjY3FHnKh82kzD0RTBvH6TE877eyY4enlpAASTcgGLcvqlZwRqVmjOHNmSOUbXTbiNHw+Uu9DEHcjmvIb/wBPbSSVIlwnDEVC4gi2WHWHPbeE5DNQGwAD9f7IHh1DLTESRB0jWQL84KNYfBA3JAjrAH3PwjW2TZHWxzwCh/SDo8xc4+5tb0hU1KQ7x9pIcD/3AfsU2wlEMaBpAASfiA/rm+rAf+11yD6FUTVIixP5FPdeIwIuJj139ilvFmtysGYAuOUHr/go9uJ1MAddDprvvCD4u9pp+UGTFnaTpEDfVTlqlxZDD9qg0TUkgEhrwcsiQAPzfkheN8azMLmPpuAEmTlOvMGCleJcCw2sBpJWDxlK86eLn19E7FJy0STirtDLvXGvLoc5xn+3wjO0+ALctTnbwi0i/wA3/uleBqw4es/Za/jLA/DtdAs6Ttc9VsnUkVRj8KMpXcHBr4g/qjcjf3Q5ZN515IhrTLmciSPbn7IV3JOQiSpE4lWMB6KpjYE7Ewph3qmIQ0Iao8RXGt+q7iNSu03WlPJyLGXgamwX0rA0e5w7W7AXM7n7XWQ7KcP7yuHHysufXYfzktnxQOIDfDBu3UkxsOuq8/yZW+J6PiwpcvsN4ZRgPe2B11EeqpxDnuNjAveLSLz1BuES3+mxoaRIbeR9xvop0aEgEiAbmJA622Ua2y91BWHBgaACSBGjbSRGnuNEbg3A1abb7kjXyidfVyBoMDo80kieWslNuDYTNWc/YNAHqfEfuAm41ykRZn8TQkRqlHE2jvGnSWvA+J+w+iblmqU8VbAYeTx8GR+VTkjSJMfYsayCLNuZ9B6/T3S/tNSaynTLnEO7wZQ2wImL89/hH16rKbS6dOpnbfTWflC8PpMxAqF3jIa4MMSJIsR9gfUpEe+JVldKzHcS4oMrsvMC23P+eqz2KzVHBgBkkQm9HgWIq1KrckOtIcCPcT0R1Tsg6jSzuEua1hfqYnl6EfUJ8YcSZysS08B3bwCQbCP29VpsWJoZZB5gCwIgj10+qW4zF03uogZCR5i0nfmdjZaeiwPpnK1otEggwIvN7aKfI92ehil8doxGPo5HU3g/pk+pcf8ACE4gwAyOmmgRvELZmucDBAFxOt4A20Q+HGemZ/Sb+ifF6sS1toCa8RpPqvVNVOowAkAz1VZf0TkxTjYnruklVtU6jSTAR/DOG56jWm8m8cgnylxVkkY8nRsezfB8mGE+FzxmJ2jX7QjOG4RveAnYc+p0ldxVXK0MFpaQP+4fhH4SmGAAjLMSfyeq8iUrbf2e1BcY8fo9TqDOQ4OHp9COoVuGa455dnbsdze/vAKGqBxJysDhsD99dwmFFoaxo8IsTY72v1QrRs2mX4Jkm5J13nXX6T8LTcAowyf+Il3tt9EgaIAA30nXZv3K0+FYQ2BoAqsCrZ53kP0FF4j3SnjDJpu5x9dfZHZ/CPdCY11j1CfkdoRDTFVRgc0g5YcNwDr090qp1xg5y+Jp8QkxpMgEfboj2MdDSY/4bHlIQfF8BnDb2B3HO+vW6l2X8Yvsb9neIZ6D61Rvjc50C5hrRAv8oipgAMK8vFywzeba/Rc4Jl/0rWAjNZrtjrJ+dV3tbxQUaBaLl4LGgbkjX0CqtcbIeNz4o+ScPwoJLiRAPOD8LacNysZBlsZZI0JP6Tz1WPqYIseTFt5C0mEeSxxAiWsdJuJEA2+Socj5HsKFRM92qJp19AMwBIb+DCEwdKadR4F4i3z+EZ2yp3YQc8BoLhoTA+vRQpVW06UZZzjrNtynRfxRM4W3Qrp05BKEq0nTYSjRUmwnlb6KiqIMaeqeie2mZ9x8S2PYzCNh1Wp6NA+pWToYYvqho3ML6XgMGG020xDYGpgrvJnUaB8XHb5fRVgKffVzPlmRP80T2th5IaJLTIj7+kaofCuLQZaNIzN3UcRUeHzEgExtfJf6lQ1Z6TdbRGgSHkQYAEknoEzZUAMQDA/YAAb6T7obB4Rpd5CDu50ztvomVHwiXBttwRoLn7QioTOWzlCO9pjUzJPRtrf7ifhaqmfDdIOEYfNUc87ANHtc/U/RaCpZo/h9FZjjSPOyO5EC6w9EBinIoPkDndB4iqsyGRAM7spGkmRvMibfCEx+LLabnkOJBB58h9Cfor3u8RE2gGeRBv8AQqms0OLmuBgtIDjYXv6HxDVTsuhVbKeG4l7QaoGUG5DyPFynl69F7tHVfWfReIDQNR4of6coCV0wXS01CXTcDSJjXfaybuaGiM06X6c5lBKTqh/GKkpGO43h6vel0zNtCPqbJjweo+WiGkDZpLne8WXOKsa5wLi1wzQI0gtNvYj6qPDMSXUw0y3XyjLNlrejVbQN2hg5W5RmJzGTlE6CRrK8aJFEZskBsjKIN3ZRr5hqT6Ifi+HaXtIBMgEjWTpdFcNvTdmm0hsjQfYidkV6FRiZ4uzOsI5+q67Cgk3VdNudxIHM25alTDp1zewCoQiVWV9lsIe8NSwy2ExqdfotdSquEQG6xcT8ct0s4fRbTpNYRDokmNzfRMGUckSMxgbTry6pGR8pNlGKPGNUGYvEGm1p/VqY36xEBC98ajjBEC8mW+52Ci2XOOuVg8OaQDzTFlPID5CSQBAJAm/4Q9DaTjbL8JQgXdJ1Bg3ET8dTyVz6ogGLe2gv+FHvjB2JnTkTv0hccJgWvExpc8vRq5bZO9I0XBGkME+p97/dGYx5noBI+FVw87QFHGeaDb0Vn8SB9kXVDDXGZ0+u6prEK51tfv8AZUVHckEjULsU+HN11It1B/MKXeSASXG2hHtp0/CniHWJ3FxHT+0qt8SGxNrW9tfSUiaKsbtCmpRLCZgAuIBj8zYf2VgBuwyC7NA/5QYG6nxOi3NLjAPiAMm8XEjRRrY1hAeNbN5RLvp6qeSLo5NITcToMpxEiJtzcbW6AIjh1LKO8DiwEC4E6AbfzdD8Tw7S7M5zmi8ACRlBgfJ+6pw9ItIBe5okQCAHHlIExbmj7RvX9lHFnl9g0kBxMx4nDUk+/wDLKeBq56TwJgNIAJmB094VvGQ8u3iPqB+Qq+EYckmASCPFA2KJvQHH6M6yWOjcT/PhWtb1Ct4hTy1Hw0ZQYuL8vldwrCROaL6QCqU9EclTNHhmeEl2siDuRfnt1S2ti3EjK4taZEze3IWV2OqBpcBLRuReTyDfyo4TDSBma2Ng839coSkvZQpV0EcNY5zQDJBJ3uWggc9LlOcPhmtIymIMgXEc51n25KlrBGUGPU8tBGw6K2nV3ObKJFhJ5W5j9kF2dLq2W1K1yACJ0OskmNdtdlLADNU1JDQT/wDUfQE+6ra+Bq6YsCLSYA+plF8IpQHO1kwPRtgjiTZHqjQYSAJlU1Xy68qxjfBPOyDqkz9lU3omL3OuVS8qR1KoJS2aiOsoGxhxElrTNyObTA0N0dTF1QaUOIAm8/I/eflKkrVjsbp0D16bHAGASPAGudq7XXTRLXuaSQDSDgYcGySCL3JIFoTWs/K0ggHLoREtB8KUYhpeA4NaSSWku1kdd0hlmN3o5jqIYTUJzjaTbrG2v3QHet70ODrEG5bGUxrreyY1KT8jqUAnL1sCN1na2HynwvcWwHaRob258kUUE3vseuZ3niDw5ojxNECeUXtKro4dzIu1oMmcvi+/4XuF4Pu6cySTy1P+3ZX0KohznCG6tH9tkLro5Np2IuKs8Ls2zpkQbHmOfRKHEtMC4NxaNUdjmmo7XzTM66/aFQwAfq+B+6oj0TS7H4qF3iayHEwDpA3Ot1bhMOyjGcy87kzKhVpTAc4kDrtbf1lTqCk03kgEQCZjlA+UPsOEtaItxDnZ/K4Zj4YEwd0yo4MBkCTyEnfaBtMoDCY5hflaHN1vA0GqOqYjMbSLiIsekfzZc/w6XokCGt3PrtFhb/qP0TvCEBoA2EJCQC9rQOvs2w+XElO8HTJtumRiSZJWxm/MGgSCFRRMuH85orENt6IPC+ce/wBimtUxZJ9SULWer3NiyFrkAJbVm3RKi5VYwC7ul7wfDe3+0lVh8GdlbWcIk8x8G32KF2lQUXuwZr2yW+UkXkk9Br1S7iOHLmmHPIc4QGDlqbc72RjmHM4lzRod3GOUDqlfEXAOiagbAIymAQYdManWFPRbH8PVA8Fzst4vLoJ2094SVtcyQ0N8RE5hNhzCcNpw3TI0th5J0My0wddvqgamEM08mXLcl4IAkzcnoNB1WoZKR4YhzLVHZZaCGsAtJt/AmNfEtddoBJAvJ03PqgMS4zcZoAufKQLTG91cKcUvCJkOIjW/80WNGWxZxHEtL5AsTpy/kKmm58uyifF9YEqVWiQA431n20+/0VlCoYsSL3jnump6JpLYyNMyWwSDaJGkTM87QqW4VoMEOcIi0CI09CrMFjGvAc05mHlq07q8M8RAO40vPVc9OjU9WWYamGC0tm172tP7K9jjNyAREEczN/YSUM6vIiBpbrrKjTmQ0/qMW63d9FyOnL2xvwzDk5nuEF3l6NFh+/unOFZB9vqgmVPYJjhnAMvqdPZOiSsue6yHpmDrsvVanLVD0nyflGzETqNKoqUybK17vRD13oKOZX3RnVW16JLSNZB+ypaeqLi09NkLOWhNiKod4pgEA8wZvtc6FerAwwnUEib73EgXiFdl1EhoaSPY3H3KWYrHANIkkNIvOkyD+EhlsWnQPXquD7kEEGbRpe4M29VTSrOeZa3LykyCP+nn7Lw4qT/6cz4WxBEc/wC/quVsaGsu7KeVNsf/AC3Q0x3Jeyx7oDhpoYGgkXttIE+oKHbDRHe7XBtf5Qj8UfMBII1NtDzUqVUuu4MLRcjUx/fRHQptIhRf4YAOXMLn+W1XAObney5UvrmO+WYDVyo6/L3P7I0gLEPC+MOoP5tJuPyOq2lDENqAPZedhp/Oi+cvKY8N4g+kZaeVjofZVZMaeySE3E3zKYNyZgSdvn7KXDxL7/oEe5uUMyrnFwNBePdW9mHZmucdS8kqaKGTlY/ptlFkRGsiNdEC7X3RNT9PVEAyl2LLTDrxuOq9TxjZMHa2qrrNmypNMSPf6BaYFvxkBD1MQXDTlCHptuR/N1Y+1uS0EspVL6eqODrQECAmGHYIQ+ghRinlpJMXHKbg8vQpc95JLczXk6hwAPLb5TjiFMWP/OPqlFWmCZOzv3SmVYtoB7trbAFggTlBPzyvKhVxMtOU5hsDy3lOawDhpBA1EgoNmGaJOUTrusoPmmhaGZQH2g7RPxOiopBx0aSLGTYQNtgnPfG4tAzbcoXn0/DMm079VwN2LThyby0Q4XnX4VvcMAAcbqRPhn1Q4MgE8umxIWxYEk2f/9k="/>
          <p:cNvSpPr>
            <a:spLocks noChangeAspect="1" noChangeArrowheads="1"/>
          </p:cNvSpPr>
          <p:nvPr/>
        </p:nvSpPr>
        <p:spPr bwMode="auto">
          <a:xfrm>
            <a:off x="155575" y="-1714500"/>
            <a:ext cx="18669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3556" name="Picture 4" descr="http://www.moda.sk/e/sites/www.moda.sk/Autori/PavelKrejcirik/20061214_Histore_Mody_-_Renesancni_Oblekani/images/image_004.jpg_1541400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1866900" cy="3571875"/>
          </a:xfrm>
          <a:prstGeom prst="rect">
            <a:avLst/>
          </a:prstGeom>
          <a:noFill/>
        </p:spPr>
      </p:pic>
      <p:pic>
        <p:nvPicPr>
          <p:cNvPr id="23558" name="Picture 6" descr="http://static.sashe.sk/journal_items/b/4/7/9/1/b-47917_254967cb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7166"/>
            <a:ext cx="5219700" cy="2190750"/>
          </a:xfrm>
          <a:prstGeom prst="rect">
            <a:avLst/>
          </a:prstGeom>
          <a:noFill/>
        </p:spPr>
      </p:pic>
      <p:pic>
        <p:nvPicPr>
          <p:cNvPr id="7" name="Obrázek 15" descr="Renaissance Clothing - Imag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857496"/>
            <a:ext cx="2786082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5580083"/>
          </a:xfrm>
        </p:spPr>
        <p:txBody>
          <a:bodyPr/>
          <a:lstStyle/>
          <a:p>
            <a:pPr>
              <a:buNone/>
            </a:pPr>
            <a:r>
              <a:rPr lang="sk-SK" sz="3600" b="1" dirty="0" smtClean="0"/>
              <a:t>Stavebníctvo</a:t>
            </a:r>
          </a:p>
          <a:p>
            <a:pPr algn="just">
              <a:buNone/>
            </a:pPr>
            <a:r>
              <a:rPr lang="sk-SK" sz="2800" dirty="0" smtClean="0"/>
              <a:t>	Rozvíja sa do šírky, používajú sa stĺpy, klenba, kupola, okná oblúkovité alebo štvorcového tvaru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ek 10" descr="Renaissance Architecture -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266429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Renaissance Architecture -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2428892" cy="350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</TotalTime>
  <Words>195</Words>
  <Application>Microsoft Office PowerPoint</Application>
  <PresentationFormat>Prezentácia na obrazovke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Franklin Gothic Book</vt:lpstr>
      <vt:lpstr>Franklin Gothic Medium</vt:lpstr>
      <vt:lpstr>Wingdings 2</vt:lpstr>
      <vt:lpstr>Cestovanie</vt:lpstr>
      <vt:lpstr> Humanizmus a renesancia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Humanizmus a renesancia</dc:title>
  <dc:creator>Spravca</dc:creator>
  <cp:lastModifiedBy>Ucitel</cp:lastModifiedBy>
  <cp:revision>18</cp:revision>
  <dcterms:created xsi:type="dcterms:W3CDTF">2014-01-28T13:05:36Z</dcterms:created>
  <dcterms:modified xsi:type="dcterms:W3CDTF">2022-02-11T10:20:53Z</dcterms:modified>
</cp:coreProperties>
</file>