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FE79-949F-45A6-B412-1D323B9CDF9A}" type="datetimeFigureOut">
              <a:rPr lang="sk-SK" smtClean="0"/>
              <a:pPr/>
              <a:t>18. 3. 2020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84C9-4184-4CEE-B36F-333CD7F87E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FE79-949F-45A6-B412-1D323B9CDF9A}" type="datetimeFigureOut">
              <a:rPr lang="sk-SK" smtClean="0"/>
              <a:pPr/>
              <a:t>18. 3. 2020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84C9-4184-4CEE-B36F-333CD7F87E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FE79-949F-45A6-B412-1D323B9CDF9A}" type="datetimeFigureOut">
              <a:rPr lang="sk-SK" smtClean="0"/>
              <a:pPr/>
              <a:t>18. 3. 2020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84C9-4184-4CEE-B36F-333CD7F87E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FE79-949F-45A6-B412-1D323B9CDF9A}" type="datetimeFigureOut">
              <a:rPr lang="sk-SK" smtClean="0"/>
              <a:pPr/>
              <a:t>18. 3. 2020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84C9-4184-4CEE-B36F-333CD7F87E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FE79-949F-45A6-B412-1D323B9CDF9A}" type="datetimeFigureOut">
              <a:rPr lang="sk-SK" smtClean="0"/>
              <a:pPr/>
              <a:t>18. 3. 2020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84C9-4184-4CEE-B36F-333CD7F87E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FE79-949F-45A6-B412-1D323B9CDF9A}" type="datetimeFigureOut">
              <a:rPr lang="sk-SK" smtClean="0"/>
              <a:pPr/>
              <a:t>18. 3. 2020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84C9-4184-4CEE-B36F-333CD7F87E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FE79-949F-45A6-B412-1D323B9CDF9A}" type="datetimeFigureOut">
              <a:rPr lang="sk-SK" smtClean="0"/>
              <a:pPr/>
              <a:t>18. 3. 2020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84C9-4184-4CEE-B36F-333CD7F87E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FE79-949F-45A6-B412-1D323B9CDF9A}" type="datetimeFigureOut">
              <a:rPr lang="sk-SK" smtClean="0"/>
              <a:pPr/>
              <a:t>18. 3. 2020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84C9-4184-4CEE-B36F-333CD7F87E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FE79-949F-45A6-B412-1D323B9CDF9A}" type="datetimeFigureOut">
              <a:rPr lang="sk-SK" smtClean="0"/>
              <a:pPr/>
              <a:t>18. 3. 2020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84C9-4184-4CEE-B36F-333CD7F87E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FE79-949F-45A6-B412-1D323B9CDF9A}" type="datetimeFigureOut">
              <a:rPr lang="sk-SK" smtClean="0"/>
              <a:pPr/>
              <a:t>18. 3. 2020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84C9-4184-4CEE-B36F-333CD7F87E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FE79-949F-45A6-B412-1D323B9CDF9A}" type="datetimeFigureOut">
              <a:rPr lang="sk-SK" smtClean="0"/>
              <a:pPr/>
              <a:t>18. 3. 2020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84C9-4184-4CEE-B36F-333CD7F87E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5FE79-949F-45A6-B412-1D323B9CDF9A}" type="datetimeFigureOut">
              <a:rPr lang="sk-SK" smtClean="0"/>
              <a:pPr/>
              <a:t>18. 3. 2020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84C9-4184-4CEE-B36F-333CD7F87E7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00100" y="214290"/>
            <a:ext cx="46434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8000" b="1" dirty="0" smtClean="0">
                <a:solidFill>
                  <a:srgbClr val="002060"/>
                </a:solidFill>
              </a:rPr>
              <a:t>Aké bude počasie?</a:t>
            </a:r>
          </a:p>
          <a:p>
            <a:pPr algn="ctr"/>
            <a:endParaRPr lang="sk-SK" sz="4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img.aktuality.sk/stories/NAJNOVSIE_FOTKY/ILUSTRACNE/POCASIE/article/pocasie_tabulka_nedela_13_sh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5738806" cy="286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hmz.htnet.hr/prognoza/web_fronte_sutr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857784" cy="3886227"/>
          </a:xfrm>
          <a:prstGeom prst="rect">
            <a:avLst/>
          </a:prstGeom>
          <a:noFill/>
        </p:spPr>
      </p:pic>
      <p:pic>
        <p:nvPicPr>
          <p:cNvPr id="3" name="Picture 10" descr="http://aktual.meteopress.sk/maps/teplo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85794"/>
            <a:ext cx="3400449" cy="2428892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1000100" y="35716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</a:rPr>
              <a:t>Predpovedné mapy</a:t>
            </a:r>
          </a:p>
        </p:txBody>
      </p:sp>
      <p:pic>
        <p:nvPicPr>
          <p:cNvPr id="22532" name="Picture 4" descr="http://klimadaten.de/pics/hirlam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00438"/>
            <a:ext cx="333258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000100" y="1071546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u="sng" dirty="0" smtClean="0">
                <a:solidFill>
                  <a:srgbClr val="002060"/>
                </a:solidFill>
              </a:rPr>
              <a:t>Potreba predpovede počasia</a:t>
            </a:r>
          </a:p>
          <a:p>
            <a:pPr>
              <a:buFontTx/>
              <a:buChar char="-"/>
            </a:pPr>
            <a:r>
              <a:rPr lang="sk-SK" sz="3600" b="1" dirty="0" smtClean="0">
                <a:solidFill>
                  <a:srgbClr val="002060"/>
                </a:solidFill>
              </a:rPr>
              <a:t>upozornenia nebezpečných javov – silný vietor, búrky, poľadovica, tornáda, </a:t>
            </a:r>
          </a:p>
          <a:p>
            <a:r>
              <a:rPr lang="sk-SK" sz="3600" b="1" dirty="0" smtClean="0">
                <a:solidFill>
                  <a:srgbClr val="002060"/>
                </a:solidFill>
              </a:rPr>
              <a:t>hurikány </a:t>
            </a:r>
          </a:p>
          <a:p>
            <a:pPr>
              <a:buFontTx/>
              <a:buChar char="-"/>
            </a:pPr>
            <a:r>
              <a:rPr lang="sk-SK" sz="3600" b="1" dirty="0" smtClean="0">
                <a:solidFill>
                  <a:srgbClr val="002060"/>
                </a:solidFill>
              </a:rPr>
              <a:t>letecká doprava, poľnohospodárstvo, </a:t>
            </a:r>
          </a:p>
          <a:p>
            <a:r>
              <a:rPr lang="sk-SK" sz="3600" b="1" dirty="0" smtClean="0">
                <a:solidFill>
                  <a:srgbClr val="002060"/>
                </a:solidFill>
              </a:rPr>
              <a:t>bežní občania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28662" y="357166"/>
            <a:ext cx="77153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u="sng" dirty="0" smtClean="0">
                <a:solidFill>
                  <a:srgbClr val="002060"/>
                </a:solidFill>
              </a:rPr>
              <a:t>Počasie</a:t>
            </a:r>
            <a:r>
              <a:rPr lang="sk-SK" sz="3600" b="1" dirty="0" smtClean="0">
                <a:solidFill>
                  <a:srgbClr val="002060"/>
                </a:solidFill>
              </a:rPr>
              <a:t> – okamžitý stav ovzdušia na určitom mieste.</a:t>
            </a:r>
            <a:endParaRPr lang="sk-SK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k-SK" sz="3600" b="1" u="sng" dirty="0" smtClean="0">
                <a:solidFill>
                  <a:srgbClr val="002060"/>
                </a:solidFill>
              </a:rPr>
              <a:t>Meteorológia</a:t>
            </a:r>
            <a:r>
              <a:rPr lang="sk-SK" sz="3600" b="1" dirty="0" smtClean="0">
                <a:solidFill>
                  <a:srgbClr val="002060"/>
                </a:solidFill>
              </a:rPr>
              <a:t> – veda, ktorá sa venuje sledovaniu a predpovediam počasia</a:t>
            </a:r>
            <a:r>
              <a:rPr lang="sk-SK" sz="40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8" name="Picture 4" descr="http://static.cdn.markiza.sk/media/a501/image/file/11/0005/3vxv.rozdielne_pocas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86058"/>
            <a:ext cx="521497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00100" y="428604"/>
            <a:ext cx="8143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u="sng" dirty="0" smtClean="0">
                <a:solidFill>
                  <a:srgbClr val="002060"/>
                </a:solidFill>
              </a:rPr>
              <a:t>Meteorologická stanica</a:t>
            </a:r>
            <a:r>
              <a:rPr lang="sk-SK" sz="3600" b="1" dirty="0" smtClean="0">
                <a:solidFill>
                  <a:srgbClr val="002060"/>
                </a:solidFill>
              </a:rPr>
              <a:t> – prístroje v nej určujú teplotu vzduchu, rýchlosť a smer vetra, zrážky, oblačnosť, slnečný svit, tlak vzduchu, teplotu pôdy.....</a:t>
            </a:r>
            <a:endParaRPr lang="sk-SK" sz="4000" b="1" dirty="0" smtClean="0">
              <a:solidFill>
                <a:srgbClr val="002060"/>
              </a:solidFill>
            </a:endParaRPr>
          </a:p>
        </p:txBody>
      </p:sp>
      <p:pic>
        <p:nvPicPr>
          <p:cNvPr id="17410" name="Picture 2" descr="http://www.shmu.sk/Image/DMS/Letecka/lz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4235195" cy="2810120"/>
          </a:xfrm>
          <a:prstGeom prst="rect">
            <a:avLst/>
          </a:prstGeom>
          <a:noFill/>
        </p:spPr>
      </p:pic>
      <p:pic>
        <p:nvPicPr>
          <p:cNvPr id="17412" name="Picture 4" descr="http://sacr3-files.s3-website-eu-west-1.amazonaws.com/_processed_/csm_Ad_Lomnicky_stit_jpg_1d7f66f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4214842" cy="280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ruska.ordoz.com/images/13A_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50099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28662" y="642918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u="sng" dirty="0" smtClean="0">
                <a:solidFill>
                  <a:srgbClr val="002060"/>
                </a:solidFill>
              </a:rPr>
              <a:t>Teplota vzduchu</a:t>
            </a:r>
            <a:r>
              <a:rPr lang="sk-SK" sz="3600" b="1" dirty="0" smtClean="0">
                <a:solidFill>
                  <a:srgbClr val="002060"/>
                </a:solidFill>
              </a:rPr>
              <a:t> – meria sa pomocou teplomerov každý deň v rovnakých časoch. </a:t>
            </a:r>
          </a:p>
          <a:p>
            <a:r>
              <a:rPr lang="sk-SK" sz="3600" b="1" dirty="0" smtClean="0">
                <a:solidFill>
                  <a:srgbClr val="002060"/>
                </a:solidFill>
              </a:rPr>
              <a:t>Predpovede udávajú teplotu cez deň a v noci.</a:t>
            </a:r>
            <a:endParaRPr lang="sk-SK" sz="4000" b="1" dirty="0" smtClean="0">
              <a:solidFill>
                <a:srgbClr val="002060"/>
              </a:solidFill>
            </a:endParaRPr>
          </a:p>
        </p:txBody>
      </p:sp>
      <p:pic>
        <p:nvPicPr>
          <p:cNvPr id="16386" name="Picture 2" descr="http://www.meteostanice.cz/Fotografie/Zbozi/Original/M-THB367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429000"/>
            <a:ext cx="2571768" cy="2571768"/>
          </a:xfrm>
          <a:prstGeom prst="rect">
            <a:avLst/>
          </a:prstGeom>
          <a:noFill/>
        </p:spPr>
      </p:pic>
      <p:pic>
        <p:nvPicPr>
          <p:cNvPr id="16388" name="Picture 4" descr="http://img.aktuality.sk/stories/NAJNOVSIE_FOTKY/ILUSTRACNE/POCASIE/article/pocasie_mraz_teplomer_1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07688"/>
            <a:ext cx="3695566" cy="259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-pristroje.cz/pictures/meteo/m092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3" y="642918"/>
            <a:ext cx="3658491" cy="464347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071538" y="1000108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u="sng" dirty="0" smtClean="0">
                <a:solidFill>
                  <a:srgbClr val="002060"/>
                </a:solidFill>
              </a:rPr>
              <a:t>Vietor</a:t>
            </a:r>
            <a:r>
              <a:rPr lang="sk-SK" sz="3600" b="1" dirty="0" smtClean="0">
                <a:solidFill>
                  <a:srgbClr val="002060"/>
                </a:solidFill>
              </a:rPr>
              <a:t> – prúdenie vzduchu</a:t>
            </a:r>
          </a:p>
          <a:p>
            <a:pPr>
              <a:buFontTx/>
              <a:buChar char="-"/>
            </a:pPr>
            <a:r>
              <a:rPr lang="sk-SK" sz="3600" b="1" dirty="0" smtClean="0">
                <a:solidFill>
                  <a:srgbClr val="002060"/>
                </a:solidFill>
              </a:rPr>
              <a:t> smer vetra – západný, severný....</a:t>
            </a:r>
          </a:p>
          <a:p>
            <a:pPr>
              <a:buFontTx/>
              <a:buChar char="-"/>
            </a:pPr>
            <a:r>
              <a:rPr lang="sk-SK" sz="3600" b="1" dirty="0" smtClean="0">
                <a:solidFill>
                  <a:srgbClr val="002060"/>
                </a:solidFill>
              </a:rPr>
              <a:t> rýchlosť vetra</a:t>
            </a:r>
          </a:p>
          <a:p>
            <a:pPr>
              <a:buFontTx/>
              <a:buChar char="-"/>
            </a:pPr>
            <a:r>
              <a:rPr lang="sk-SK" sz="3600" b="1" dirty="0" smtClean="0">
                <a:solidFill>
                  <a:srgbClr val="002060"/>
                </a:solidFill>
              </a:rPr>
              <a:t> víchrica, orkán – vietor s veľkou rýchlosťou</a:t>
            </a:r>
            <a:endParaRPr lang="sk-SK" sz="4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28662" y="357166"/>
            <a:ext cx="78581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u="sng" dirty="0" smtClean="0">
                <a:solidFill>
                  <a:srgbClr val="002060"/>
                </a:solidFill>
              </a:rPr>
              <a:t>Zrážky</a:t>
            </a:r>
            <a:r>
              <a:rPr lang="sk-SK" sz="3600" b="1" dirty="0" smtClean="0">
                <a:solidFill>
                  <a:srgbClr val="002060"/>
                </a:solidFill>
              </a:rPr>
              <a:t> – zachytávajú sa do nádob a meria sa ich množstvo</a:t>
            </a:r>
          </a:p>
          <a:p>
            <a:pPr>
              <a:buFontTx/>
              <a:buChar char="-"/>
            </a:pPr>
            <a:r>
              <a:rPr lang="sk-SK" sz="3200" b="1" dirty="0" smtClean="0">
                <a:solidFill>
                  <a:srgbClr val="002060"/>
                </a:solidFill>
              </a:rPr>
              <a:t> 2mm zrážok = 2 litre vody na plochu 1m²</a:t>
            </a:r>
          </a:p>
        </p:txBody>
      </p:sp>
      <p:pic>
        <p:nvPicPr>
          <p:cNvPr id="3074" name="Picture 2" descr="http://img.aktuality.sk/stories/NAJNOVSIE_FOTKY/ILUSTRACNE/POCASIE/DAZD/article/dazd_silny_dieta_dreamst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3357586" cy="2238391"/>
          </a:xfrm>
          <a:prstGeom prst="rect">
            <a:avLst/>
          </a:prstGeom>
          <a:noFill/>
        </p:spPr>
      </p:pic>
      <p:pic>
        <p:nvPicPr>
          <p:cNvPr id="3076" name="Picture 4" descr="http://hnonline.sk/sites/default/files/attachments/images/590/18120590-zima_sneh_poladovica_doprava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429132"/>
            <a:ext cx="3500462" cy="2143140"/>
          </a:xfrm>
          <a:prstGeom prst="rect">
            <a:avLst/>
          </a:prstGeom>
          <a:noFill/>
        </p:spPr>
      </p:pic>
      <p:pic>
        <p:nvPicPr>
          <p:cNvPr id="3078" name="Picture 6" descr="http://www.iprima.cz/sites/default/files/image_crops/image_620x349/a/467709_snehova-vlocka-zblizka_image_620x3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071678"/>
            <a:ext cx="3934207" cy="2214578"/>
          </a:xfrm>
          <a:prstGeom prst="rect">
            <a:avLst/>
          </a:prstGeom>
          <a:noFill/>
        </p:spPr>
      </p:pic>
      <p:pic>
        <p:nvPicPr>
          <p:cNvPr id="3080" name="Picture 8" descr="http://www.webnoviny.sk/fotografia/634943/stredna/krupy-burka-du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429132"/>
            <a:ext cx="3357586" cy="2111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ikinoticia.com/images/gizmologia/cdn.gizmologia.com.files.2010.11.hylas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3238500" cy="2390775"/>
          </a:xfrm>
          <a:prstGeom prst="rect">
            <a:avLst/>
          </a:prstGeom>
          <a:noFill/>
        </p:spPr>
      </p:pic>
      <p:pic>
        <p:nvPicPr>
          <p:cNvPr id="2054" name="Picture 6" descr="http://mek.kosmo.cz/telesa/2006/me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9141" y="2690998"/>
            <a:ext cx="4959139" cy="330977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857224" y="571480"/>
            <a:ext cx="8286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smtClean="0">
                <a:solidFill>
                  <a:srgbClr val="002060"/>
                </a:solidFill>
              </a:rPr>
              <a:t>Meteorologické družice – sledujú deje v atmosfére, pohyby oblakov, vzduchových hmôt, teplotu, ďalšie vlastnosti atmosféry.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Výsledok vyhľadávania obrázkov pre dopyt satelitné snímky počasia na slovens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8" name="AutoShape 4" descr="Výsledok vyhľadávania obrázkov pre dopyt satelitné snímky počasia na slovens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2" name="Picture 8" descr="http://www.sat24.com/image2.ashx?region=hu&amp;ir=tr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4220648" cy="3071834"/>
          </a:xfrm>
          <a:prstGeom prst="rect">
            <a:avLst/>
          </a:prstGeom>
          <a:noFill/>
        </p:spPr>
      </p:pic>
      <p:pic>
        <p:nvPicPr>
          <p:cNvPr id="1036" name="Picture 12" descr="http://blogy.in-pocasi.eu/extremne__pocasie/obrazky/at200807_s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191029" cy="3143272"/>
          </a:xfrm>
          <a:prstGeom prst="rect">
            <a:avLst/>
          </a:prstGeom>
          <a:noFill/>
        </p:spPr>
      </p:pic>
      <p:pic>
        <p:nvPicPr>
          <p:cNvPr id="1038" name="Picture 14" descr="http://blogy.in-pocasi.eu/extremne__pocasie/obrazky/Silny_studeny_fro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71864"/>
            <a:ext cx="4357686" cy="3050380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785786" y="928670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</a:rPr>
              <a:t>Snímky meteorologických družíc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169</Words>
  <Application>Microsoft Office PowerPoint</Application>
  <PresentationFormat>Prezentácia na obrazovke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PC</cp:lastModifiedBy>
  <cp:revision>3</cp:revision>
  <dcterms:created xsi:type="dcterms:W3CDTF">2010-04-05T10:22:10Z</dcterms:created>
  <dcterms:modified xsi:type="dcterms:W3CDTF">2020-03-18T09:25:17Z</dcterms:modified>
</cp:coreProperties>
</file>