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6" r:id="rId7"/>
    <p:sldId id="261" r:id="rId8"/>
    <p:sldId id="260" r:id="rId9"/>
    <p:sldId id="265" r:id="rId10"/>
    <p:sldId id="259" r:id="rId11"/>
    <p:sldId id="258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C82-AB66-4500-8DF0-A5229A9FCFA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640F-43F0-4136-9B98-7B424556A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42933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C82-AB66-4500-8DF0-A5229A9FCFA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640F-43F0-4136-9B98-7B424556A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270124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C82-AB66-4500-8DF0-A5229A9FCFA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640F-43F0-4136-9B98-7B424556A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141464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C82-AB66-4500-8DF0-A5229A9FCFA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640F-43F0-4136-9B98-7B424556A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640040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C82-AB66-4500-8DF0-A5229A9FCFA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640F-43F0-4136-9B98-7B424556A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890156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C82-AB66-4500-8DF0-A5229A9FCFA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640F-43F0-4136-9B98-7B424556A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71951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C82-AB66-4500-8DF0-A5229A9FCFA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640F-43F0-4136-9B98-7B424556A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028778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C82-AB66-4500-8DF0-A5229A9FCFA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640F-43F0-4136-9B98-7B424556A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302521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C82-AB66-4500-8DF0-A5229A9FCFA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640F-43F0-4136-9B98-7B424556A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687836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C82-AB66-4500-8DF0-A5229A9FCFA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640F-43F0-4136-9B98-7B424556A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286570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C82-AB66-4500-8DF0-A5229A9FCFA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640F-43F0-4136-9B98-7B424556A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186110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2EC82-AB66-4500-8DF0-A5229A9FCFA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3640F-43F0-4136-9B98-7B424556A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477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/>
              <a:t>Atény za </a:t>
            </a:r>
            <a:r>
              <a:rPr lang="sk-SK" sz="4800" b="1" dirty="0" err="1" smtClean="0"/>
              <a:t>Perikla</a:t>
            </a:r>
            <a:endParaRPr lang="sk-SK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Peloponézska vojna</a:t>
            </a:r>
            <a:endParaRPr lang="sk-SK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06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1556792"/>
            <a:ext cx="4392488" cy="23083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ATÉNY   </a:t>
            </a:r>
          </a:p>
          <a:p>
            <a:pPr algn="ctr"/>
            <a:r>
              <a:rPr lang="sk-SK" sz="4000" b="1" dirty="0" smtClean="0"/>
              <a:t>     </a:t>
            </a:r>
            <a:r>
              <a:rPr lang="sk-SK" sz="3200" dirty="0" smtClean="0"/>
              <a:t>                                                            </a:t>
            </a:r>
          </a:p>
          <a:p>
            <a:r>
              <a:rPr lang="sk-SK" sz="3200" dirty="0" smtClean="0"/>
              <a:t> Aténsky námorný spolok </a:t>
            </a:r>
          </a:p>
          <a:p>
            <a:r>
              <a:rPr lang="sk-SK" sz="3200" dirty="0" smtClean="0"/>
              <a:t>( prevaha na mori)</a:t>
            </a:r>
            <a:endParaRPr lang="sk-SK" sz="3200" dirty="0"/>
          </a:p>
        </p:txBody>
      </p:sp>
      <p:sp>
        <p:nvSpPr>
          <p:cNvPr id="3" name="BlokTextu 2"/>
          <p:cNvSpPr txBox="1"/>
          <p:nvPr/>
        </p:nvSpPr>
        <p:spPr>
          <a:xfrm>
            <a:off x="5170645" y="1541026"/>
            <a:ext cx="3624069" cy="230832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sk-SK" sz="3200" dirty="0" smtClean="0"/>
              <a:t>        </a:t>
            </a:r>
            <a:r>
              <a:rPr lang="sk-SK" sz="4000" b="1" dirty="0" smtClean="0"/>
              <a:t>SPARTA</a:t>
            </a:r>
          </a:p>
          <a:p>
            <a:endParaRPr lang="sk-SK" sz="4000" b="1" dirty="0" smtClean="0"/>
          </a:p>
          <a:p>
            <a:r>
              <a:rPr lang="sk-SK" sz="3200" dirty="0" smtClean="0"/>
              <a:t>Peloponézsky spolok</a:t>
            </a:r>
          </a:p>
          <a:p>
            <a:r>
              <a:rPr lang="sk-SK" sz="3200" dirty="0" smtClean="0"/>
              <a:t>( prevaha na súši)</a:t>
            </a:r>
            <a:endParaRPr lang="sk-SK" sz="3200" dirty="0"/>
          </a:p>
        </p:txBody>
      </p:sp>
      <p:sp>
        <p:nvSpPr>
          <p:cNvPr id="4" name="BlokTextu 3"/>
          <p:cNvSpPr txBox="1"/>
          <p:nvPr/>
        </p:nvSpPr>
        <p:spPr>
          <a:xfrm>
            <a:off x="2665069" y="404664"/>
            <a:ext cx="3957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/>
              <a:t>Peloponézska vojna</a:t>
            </a:r>
            <a:endParaRPr lang="sk-SK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3" y="4278551"/>
            <a:ext cx="4153142" cy="210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44" y="4278551"/>
            <a:ext cx="3505811" cy="227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29" y="4039534"/>
            <a:ext cx="4134069" cy="25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42" y="4296161"/>
            <a:ext cx="3969414" cy="206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838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1719" y="692696"/>
            <a:ext cx="739850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/>
              <a:t>počas vojny rozšírený mor v </a:t>
            </a:r>
            <a:r>
              <a:rPr lang="sk-SK" sz="3600" dirty="0" err="1" smtClean="0"/>
              <a:t>Atike</a:t>
            </a:r>
            <a:r>
              <a:rPr lang="sk-SK" sz="3600" dirty="0" smtClean="0"/>
              <a:t> </a:t>
            </a:r>
          </a:p>
          <a:p>
            <a:r>
              <a:rPr lang="sk-SK" sz="3600" dirty="0" smtClean="0"/>
              <a:t>( podľahol mu aj </a:t>
            </a:r>
            <a:r>
              <a:rPr lang="sk-SK" sz="3600" dirty="0" err="1" smtClean="0"/>
              <a:t>Perikles</a:t>
            </a:r>
            <a:r>
              <a:rPr lang="sk-SK" sz="3600" dirty="0" smtClean="0"/>
              <a:t>), </a:t>
            </a:r>
          </a:p>
          <a:p>
            <a:r>
              <a:rPr lang="sk-SK" sz="3600" dirty="0" smtClean="0"/>
              <a:t>úteky otrokov, zničená krajina</a:t>
            </a:r>
          </a:p>
          <a:p>
            <a:endParaRPr lang="sk-SK" sz="3600" dirty="0" smtClean="0"/>
          </a:p>
          <a:p>
            <a:r>
              <a:rPr lang="sk-SK" sz="3600" dirty="0" smtClean="0"/>
              <a:t>● </a:t>
            </a:r>
            <a:r>
              <a:rPr lang="sk-SK" sz="3600" b="1" dirty="0" smtClean="0"/>
              <a:t>víťaz vojny Sparta</a:t>
            </a:r>
          </a:p>
          <a:p>
            <a:endParaRPr lang="sk-SK" sz="3600" dirty="0" smtClean="0"/>
          </a:p>
          <a:p>
            <a:r>
              <a:rPr lang="sk-SK" sz="3600" dirty="0" smtClean="0"/>
              <a:t>● </a:t>
            </a:r>
            <a:r>
              <a:rPr lang="sk-SK" sz="3600" b="1" dirty="0" smtClean="0"/>
              <a:t>dôsledky vojny</a:t>
            </a:r>
          </a:p>
          <a:p>
            <a:r>
              <a:rPr lang="sk-SK" sz="3600" dirty="0" smtClean="0"/>
              <a:t>   oslabené Grécko </a:t>
            </a:r>
            <a:r>
              <a:rPr lang="sk-SK" sz="3600" dirty="0" smtClean="0"/>
              <a:t>ovládne </a:t>
            </a:r>
            <a:r>
              <a:rPr lang="sk-SK" sz="3600" dirty="0" smtClean="0"/>
              <a:t>Macedónia</a:t>
            </a:r>
            <a:endParaRPr lang="sk-SK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339" y="2348880"/>
            <a:ext cx="3344306" cy="226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972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61485" y="1412776"/>
            <a:ext cx="704398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DEMOKRACIA – vláda ľudu</a:t>
            </a:r>
          </a:p>
          <a:p>
            <a:endParaRPr lang="sk-SK" sz="3200" b="1" dirty="0" smtClean="0"/>
          </a:p>
          <a:p>
            <a:r>
              <a:rPr lang="sk-SK" sz="3200" dirty="0" smtClean="0"/>
              <a:t>Základy položili </a:t>
            </a:r>
            <a:r>
              <a:rPr lang="sk-SK" sz="3200" dirty="0" err="1" smtClean="0"/>
              <a:t>Solón</a:t>
            </a:r>
            <a:r>
              <a:rPr lang="sk-SK" sz="3200" dirty="0" smtClean="0"/>
              <a:t> a </a:t>
            </a:r>
            <a:r>
              <a:rPr lang="sk-SK" sz="3200" dirty="0" err="1" smtClean="0"/>
              <a:t>Kleistenes</a:t>
            </a:r>
            <a:endParaRPr lang="sk-SK" sz="3200" dirty="0" smtClean="0"/>
          </a:p>
          <a:p>
            <a:r>
              <a:rPr lang="sk-SK" sz="3200" dirty="0" smtClean="0"/>
              <a:t>( na správe štátu sa mohli zúčastniť všetci</a:t>
            </a:r>
          </a:p>
          <a:p>
            <a:r>
              <a:rPr lang="sk-SK" sz="3200" dirty="0"/>
              <a:t> </a:t>
            </a:r>
            <a:r>
              <a:rPr lang="sk-SK" sz="3200" dirty="0" smtClean="0"/>
              <a:t>  plnoprávni ľudia).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4091273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476672"/>
            <a:ext cx="846680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/>
              <a:t>VRCHOL  DEMOKRACIE </a:t>
            </a:r>
          </a:p>
          <a:p>
            <a:endParaRPr lang="sk-SK" sz="3600" b="1" dirty="0" smtClean="0"/>
          </a:p>
          <a:p>
            <a:endParaRPr lang="sk-SK" sz="3600" dirty="0" smtClean="0"/>
          </a:p>
          <a:p>
            <a:r>
              <a:rPr lang="sk-SK" sz="3600" dirty="0" smtClean="0"/>
              <a:t>nastal za vlády </a:t>
            </a:r>
            <a:r>
              <a:rPr lang="sk-SK" sz="3600" b="1" dirty="0" smtClean="0"/>
              <a:t>PERIKLA v 5. storočí pred </a:t>
            </a:r>
            <a:r>
              <a:rPr lang="sk-SK" sz="3600" b="1" dirty="0" err="1" smtClean="0"/>
              <a:t>n.l</a:t>
            </a:r>
            <a:r>
              <a:rPr lang="sk-SK" sz="3600" b="1" dirty="0" smtClean="0"/>
              <a:t>.</a:t>
            </a:r>
          </a:p>
          <a:p>
            <a:endParaRPr lang="sk-SK" sz="3600" dirty="0" smtClean="0"/>
          </a:p>
          <a:p>
            <a:r>
              <a:rPr lang="sk-SK" sz="3600" dirty="0" smtClean="0"/>
              <a:t>■ zaviedol platené štátne služby </a:t>
            </a:r>
          </a:p>
          <a:p>
            <a:r>
              <a:rPr lang="sk-SK" sz="3600" dirty="0" smtClean="0"/>
              <a:t>(umožnil prístup k úradom aj nemajetným)</a:t>
            </a:r>
          </a:p>
          <a:p>
            <a:endParaRPr lang="sk-SK" sz="3600" dirty="0" smtClean="0"/>
          </a:p>
          <a:p>
            <a:r>
              <a:rPr lang="sk-SK" sz="3600" dirty="0" smtClean="0"/>
              <a:t>■ každý slobodný plnoprávny občan mal </a:t>
            </a:r>
          </a:p>
          <a:p>
            <a:r>
              <a:rPr lang="sk-SK" sz="3600" dirty="0"/>
              <a:t> </a:t>
            </a:r>
            <a:r>
              <a:rPr lang="sk-SK" sz="3600" dirty="0" smtClean="0"/>
              <a:t>   právo slobodne vystúpiť na sneme, </a:t>
            </a:r>
          </a:p>
          <a:p>
            <a:r>
              <a:rPr lang="sk-SK" sz="3600" dirty="0"/>
              <a:t> </a:t>
            </a:r>
            <a:r>
              <a:rPr lang="sk-SK" sz="3600" dirty="0" smtClean="0"/>
              <a:t>   podávať návrhy a hlasovať.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499924" cy="20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263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83568" y="451899"/>
            <a:ext cx="7446654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ROZKVET  ATÉN</a:t>
            </a:r>
          </a:p>
          <a:p>
            <a:endParaRPr lang="sk-SK" sz="3200" b="1" dirty="0" smtClean="0"/>
          </a:p>
          <a:p>
            <a:r>
              <a:rPr lang="sk-SK" sz="3200" dirty="0" smtClean="0"/>
              <a:t>■ podporoval výstavbu AKROPOLY </a:t>
            </a:r>
          </a:p>
          <a:p>
            <a:r>
              <a:rPr lang="sk-SK" sz="3200" dirty="0" smtClean="0"/>
              <a:t>( náboženský </a:t>
            </a:r>
            <a:r>
              <a:rPr lang="sk-SK" sz="3200" dirty="0" err="1" smtClean="0"/>
              <a:t>pahorok-štvrť</a:t>
            </a:r>
            <a:r>
              <a:rPr lang="sk-SK" sz="3200" dirty="0" smtClean="0"/>
              <a:t>) </a:t>
            </a:r>
          </a:p>
          <a:p>
            <a:r>
              <a:rPr lang="sk-SK" sz="3200" dirty="0" smtClean="0"/>
              <a:t>chrám </a:t>
            </a:r>
            <a:r>
              <a:rPr lang="sk-SK" sz="3200" dirty="0" err="1" smtClean="0"/>
              <a:t>Partenón</a:t>
            </a:r>
            <a:r>
              <a:rPr lang="sk-SK" sz="3200" dirty="0" smtClean="0"/>
              <a:t> </a:t>
            </a:r>
          </a:p>
          <a:p>
            <a:r>
              <a:rPr lang="sk-SK" sz="3200" dirty="0" smtClean="0"/>
              <a:t>i ďalších chrámov, divadiel, štadiónov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r>
              <a:rPr lang="sk-SK" sz="3200" dirty="0" smtClean="0"/>
              <a:t>■ prestavba AGORY </a:t>
            </a:r>
          </a:p>
          <a:p>
            <a:r>
              <a:rPr lang="sk-SK" sz="3200" dirty="0" smtClean="0"/>
              <a:t>( námestie v gréckych mestských štátoch)</a:t>
            </a:r>
          </a:p>
          <a:p>
            <a:endParaRPr lang="sk-SK" sz="3200" dirty="0" smtClean="0"/>
          </a:p>
          <a:p>
            <a:r>
              <a:rPr lang="sk-SK" sz="3200" dirty="0" smtClean="0"/>
              <a:t>■ spojil prístav PIREUS hradbami s Aténami.</a:t>
            </a:r>
          </a:p>
          <a:p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786267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26" y="4653136"/>
            <a:ext cx="3351659" cy="1703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80584"/>
            <a:ext cx="315340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95536" y="297086"/>
            <a:ext cx="3017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Akropola v Aténach</a:t>
            </a:r>
            <a:endParaRPr lang="sk-SK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5113039" cy="278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99" y="1772816"/>
            <a:ext cx="2309986" cy="169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779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3" y="2996952"/>
            <a:ext cx="5620794" cy="259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23528" y="6105836"/>
            <a:ext cx="5996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chrám </a:t>
            </a:r>
            <a:r>
              <a:rPr lang="sk-SK" sz="2400" dirty="0" err="1" smtClean="0"/>
              <a:t>Parthenon</a:t>
            </a:r>
            <a:r>
              <a:rPr lang="sk-SK" sz="2400" dirty="0" smtClean="0"/>
              <a:t> – chrám bohyne </a:t>
            </a:r>
            <a:r>
              <a:rPr lang="sk-SK" sz="2400" dirty="0" err="1" smtClean="0"/>
              <a:t>Pallas</a:t>
            </a:r>
            <a:r>
              <a:rPr lang="sk-SK" sz="2400" dirty="0" smtClean="0"/>
              <a:t> Atény</a:t>
            </a:r>
            <a:endParaRPr lang="sk-SK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16764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88" y="1332399"/>
            <a:ext cx="2457450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021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9552" y="764704"/>
            <a:ext cx="68589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/>
              <a:t>ATÉNSKY  NÁMORNÝ  SPOLOK </a:t>
            </a:r>
          </a:p>
          <a:p>
            <a:endParaRPr lang="sk-SK" sz="3600" dirty="0" smtClean="0"/>
          </a:p>
          <a:p>
            <a:r>
              <a:rPr lang="sk-SK" sz="3600" dirty="0" smtClean="0">
                <a:latin typeface="Arial"/>
                <a:cs typeface="Arial"/>
              </a:rPr>
              <a:t>►</a:t>
            </a:r>
            <a:r>
              <a:rPr lang="sk-SK" sz="3600" dirty="0" smtClean="0"/>
              <a:t> príspevky do spoločnej pokladne</a:t>
            </a:r>
          </a:p>
          <a:p>
            <a:r>
              <a:rPr lang="sk-SK" sz="3600" dirty="0">
                <a:latin typeface="Arial"/>
                <a:cs typeface="Arial"/>
                <a:sym typeface="Wingdings"/>
              </a:rPr>
              <a:t>►</a:t>
            </a:r>
            <a:r>
              <a:rPr lang="sk-SK" sz="3600" dirty="0" smtClean="0">
                <a:sym typeface="Wingdings"/>
              </a:rPr>
              <a:t> budovanie loďstva</a:t>
            </a:r>
            <a:endParaRPr lang="sk-SK" sz="3600" dirty="0" smtClean="0"/>
          </a:p>
          <a:p>
            <a:r>
              <a:rPr lang="sk-SK" sz="3600" dirty="0" smtClean="0">
                <a:latin typeface="Arial"/>
                <a:cs typeface="Arial"/>
              </a:rPr>
              <a:t>►</a:t>
            </a:r>
            <a:r>
              <a:rPr lang="sk-SK" sz="3600" dirty="0" smtClean="0"/>
              <a:t> vedúce postavenie Atény.</a:t>
            </a:r>
            <a:endParaRPr lang="sk-SK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70" y="3789040"/>
            <a:ext cx="344610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27081"/>
            <a:ext cx="2119298" cy="209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79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67544" y="1772816"/>
            <a:ext cx="758194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800" b="1" dirty="0" smtClean="0"/>
              <a:t>PELOPONÉZSKA   VOJNA</a:t>
            </a:r>
          </a:p>
          <a:p>
            <a:pPr algn="ctr"/>
            <a:r>
              <a:rPr lang="sk-SK" sz="3600" dirty="0" smtClean="0"/>
              <a:t>(bratovražedná vojna, občianska vojna) </a:t>
            </a:r>
          </a:p>
          <a:p>
            <a:pPr algn="ctr"/>
            <a:endParaRPr lang="sk-SK" sz="3600" dirty="0" smtClean="0"/>
          </a:p>
          <a:p>
            <a:pPr algn="ctr"/>
            <a:r>
              <a:rPr lang="sk-SK" sz="4400" b="1" dirty="0" smtClean="0"/>
              <a:t>v 5. storočí pred </a:t>
            </a:r>
            <a:r>
              <a:rPr lang="sk-SK" sz="4400" b="1" dirty="0" err="1" smtClean="0"/>
              <a:t>n.l</a:t>
            </a:r>
            <a:r>
              <a:rPr lang="sk-SK" sz="4400" b="1" dirty="0" smtClean="0"/>
              <a:t>. </a:t>
            </a:r>
          </a:p>
          <a:p>
            <a:pPr algn="ctr"/>
            <a:r>
              <a:rPr lang="sk-SK" sz="3600" smtClean="0"/>
              <a:t>(r. </a:t>
            </a:r>
            <a:r>
              <a:rPr lang="sk-SK" sz="3600" dirty="0" smtClean="0"/>
              <a:t>431 – 404 pred </a:t>
            </a:r>
            <a:r>
              <a:rPr lang="sk-SK" sz="3600" dirty="0" err="1" smtClean="0"/>
              <a:t>n.l</a:t>
            </a:r>
            <a:r>
              <a:rPr lang="sk-SK" sz="3600" dirty="0" smtClean="0"/>
              <a:t>. )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852089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827584" y="980728"/>
            <a:ext cx="67817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b="1" dirty="0" smtClean="0"/>
              <a:t>príčiny vojny</a:t>
            </a:r>
          </a:p>
          <a:p>
            <a:endParaRPr lang="pl-PL" sz="3600" b="1" dirty="0" smtClean="0"/>
          </a:p>
          <a:p>
            <a:r>
              <a:rPr lang="pl-PL" sz="3600" dirty="0" smtClean="0"/>
              <a:t>boj o nadvládu nad Gréckom medzi</a:t>
            </a:r>
          </a:p>
          <a:p>
            <a:endParaRPr lang="pl-PL" sz="3600" dirty="0"/>
          </a:p>
          <a:p>
            <a:endParaRPr lang="pl-PL" sz="3600" dirty="0" smtClean="0"/>
          </a:p>
          <a:p>
            <a:r>
              <a:rPr lang="pl-PL" sz="3600" b="1" dirty="0" smtClean="0"/>
              <a:t>ATÉNAMI                             SPARTOU</a:t>
            </a:r>
          </a:p>
        </p:txBody>
      </p:sp>
      <p:cxnSp>
        <p:nvCxnSpPr>
          <p:cNvPr id="5" name="Rovná spojovacia šípka 4"/>
          <p:cNvCxnSpPr/>
          <p:nvPr/>
        </p:nvCxnSpPr>
        <p:spPr>
          <a:xfrm flipH="1">
            <a:off x="2483768" y="2688888"/>
            <a:ext cx="1584176" cy="8121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4644008" y="2688888"/>
            <a:ext cx="1512168" cy="8121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135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222</Words>
  <Application>Microsoft Office PowerPoint</Application>
  <PresentationFormat>Prezentácia na obrazovke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Motív Office</vt:lpstr>
      <vt:lpstr>Atény za Perikla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Atény za Perikla</dc:title>
  <dc:creator>okay</dc:creator>
  <cp:lastModifiedBy>Ucitel</cp:lastModifiedBy>
  <cp:revision>10</cp:revision>
  <dcterms:created xsi:type="dcterms:W3CDTF">2014-01-19T11:56:18Z</dcterms:created>
  <dcterms:modified xsi:type="dcterms:W3CDTF">2021-01-25T20:02:54Z</dcterms:modified>
</cp:coreProperties>
</file>