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3" r:id="rId4"/>
    <p:sldId id="264" r:id="rId5"/>
    <p:sldId id="259" r:id="rId6"/>
    <p:sldId id="271" r:id="rId7"/>
    <p:sldId id="267" r:id="rId8"/>
    <p:sldId id="278" r:id="rId9"/>
    <p:sldId id="268" r:id="rId10"/>
    <p:sldId id="274" r:id="rId11"/>
    <p:sldId id="273" r:id="rId12"/>
    <p:sldId id="277" r:id="rId13"/>
    <p:sldId id="269" r:id="rId14"/>
    <p:sldId id="275" r:id="rId15"/>
    <p:sldId id="272" r:id="rId16"/>
    <p:sldId id="270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7662B-6652-4DD1-8FD9-D1E00BF9763F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316E2-AC6C-4615-8169-6A2E7D680F8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316E2-AC6C-4615-8169-6A2E7D680F84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25BA-071E-4682-BCED-3F98FBE281F2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FBA4-626B-4F2A-A2B7-44005C7027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25BA-071E-4682-BCED-3F98FBE281F2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FBA4-626B-4F2A-A2B7-44005C7027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25BA-071E-4682-BCED-3F98FBE281F2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FBA4-626B-4F2A-A2B7-44005C7027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25BA-071E-4682-BCED-3F98FBE281F2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FBA4-626B-4F2A-A2B7-44005C7027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25BA-071E-4682-BCED-3F98FBE281F2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FBA4-626B-4F2A-A2B7-44005C7027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25BA-071E-4682-BCED-3F98FBE281F2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FBA4-626B-4F2A-A2B7-44005C7027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25BA-071E-4682-BCED-3F98FBE281F2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FBA4-626B-4F2A-A2B7-44005C7027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25BA-071E-4682-BCED-3F98FBE281F2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FBA4-626B-4F2A-A2B7-44005C7027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25BA-071E-4682-BCED-3F98FBE281F2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FBA4-626B-4F2A-A2B7-44005C7027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25BA-071E-4682-BCED-3F98FBE281F2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FBA4-626B-4F2A-A2B7-44005C7027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25BA-071E-4682-BCED-3F98FBE281F2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FBA4-626B-4F2A-A2B7-44005C7027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225BA-071E-4682-BCED-3F98FBE281F2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FFBA4-626B-4F2A-A2B7-44005C7027B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14346" y="0"/>
            <a:ext cx="9358346" cy="6858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pl-PL" sz="9600" dirty="0" smtClean="0"/>
              <a:t>DZIEŃ ZIEMI </a:t>
            </a:r>
            <a:br>
              <a:rPr lang="pl-PL" sz="9600" dirty="0" smtClean="0"/>
            </a:br>
            <a:r>
              <a:rPr lang="pl-PL" sz="6000" b="1" i="1" dirty="0" smtClean="0"/>
              <a:t>22 KWIETNIA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357654" y="5500702"/>
            <a:ext cx="4786346" cy="781040"/>
          </a:xfrm>
        </p:spPr>
        <p:txBody>
          <a:bodyPr>
            <a:normAutofit/>
          </a:bodyPr>
          <a:lstStyle/>
          <a:p>
            <a:r>
              <a:rPr lang="pl-PL" b="1" i="1" dirty="0" smtClean="0">
                <a:solidFill>
                  <a:srgbClr val="002060"/>
                </a:solidFill>
              </a:rPr>
              <a:t>Klasa 2a</a:t>
            </a:r>
            <a:endParaRPr lang="pl-PL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4. Dbaj o las!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4" name="Symbol zastępczy zawartości 3" descr="C:\Users\Bernadka\Desktop\praca plastyczna - dzień ziemi\Sebastia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821649" y="-464351"/>
            <a:ext cx="550070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5. Dbaj o czyste powietrze!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5" name="Obraz 4" descr="C:\Users\Bernadka\Desktop\praca plastyczna - dzień ziemi\Natalka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6. Ogranicz emisję spalin 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3" name="Obraz 2" descr="C:\Users\Bernadka\Desktop\praca plastyczna - dzień ziemi\Lenka 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7. Szanuj naturę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5429256" cy="37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az 5" descr="C:\Users\Bernadka\Downloads\MicrosoftTeams-image (10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179208" y="1393032"/>
            <a:ext cx="3714775" cy="421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/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sz="4900" b="1" dirty="0" smtClean="0">
                <a:solidFill>
                  <a:srgbClr val="0070C0"/>
                </a:solidFill>
              </a:rPr>
              <a:t>8. Wybierz transport przyjazny środowisku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C:\Users\Bernadka\Desktop\praca plastyczna - dzień ziemi\Lenka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l-PL" sz="7200" dirty="0" smtClean="0">
                <a:solidFill>
                  <a:srgbClr val="FF0000"/>
                </a:solidFill>
              </a:rPr>
              <a:t>Kochaj przyrodę !</a:t>
            </a:r>
            <a:endParaRPr lang="pl-PL" sz="7200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C:\Users\Bernadka\Desktop\praca plastyczna - dzień ziemi\Antoś 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821649" y="-464351"/>
            <a:ext cx="550070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358346" cy="128586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MOŻE BYĆ </a:t>
            </a:r>
            <a:r>
              <a:rPr lang="pl-PL" smtClean="0">
                <a:solidFill>
                  <a:srgbClr val="FF0000"/>
                </a:solidFill>
              </a:rPr>
              <a:t>TAK </a:t>
            </a:r>
            <a:r>
              <a:rPr lang="pl-PL" smtClean="0">
                <a:solidFill>
                  <a:srgbClr val="FF0000"/>
                </a:solidFill>
              </a:rPr>
              <a:t>PIĘKNIE</a:t>
            </a:r>
            <a:r>
              <a:rPr lang="pl-PL" dirty="0" smtClean="0">
                <a:solidFill>
                  <a:srgbClr val="FF0000"/>
                </a:solidFill>
              </a:rPr>
              <a:t>, 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MUSISZ TYLKO CHCIEĆ!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C:\Users\Bernadka\Desktop\praca plastyczna - dzień ziemi\Jeremi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sz="3100" b="1" dirty="0" smtClean="0">
                <a:solidFill>
                  <a:schemeClr val="tx1"/>
                </a:solidFill>
              </a:rPr>
              <a:t/>
            </a:r>
            <a:br>
              <a:rPr lang="pl-PL" sz="3100" b="1" dirty="0" smtClean="0">
                <a:solidFill>
                  <a:schemeClr val="tx1"/>
                </a:solidFill>
              </a:rPr>
            </a:br>
            <a:r>
              <a:rPr lang="pl-PL" sz="3600" b="1" dirty="0" smtClean="0">
                <a:solidFill>
                  <a:schemeClr val="tx1"/>
                </a:solidFill>
              </a:rPr>
              <a:t>Nie ma innej planety, na której możliwe jest życie!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4414" y="5214950"/>
            <a:ext cx="6400816" cy="92869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2800" dirty="0" smtClean="0"/>
              <a:t>  Dlatego to tak ogromnie ważne, by                                zadbać o naszą planetę</a:t>
            </a:r>
          </a:p>
        </p:txBody>
      </p:sp>
      <p:pic>
        <p:nvPicPr>
          <p:cNvPr id="8196" name="Picture 4" descr="Dzień Zie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3" y="1865212"/>
            <a:ext cx="3477028" cy="3349739"/>
          </a:xfrm>
          <a:prstGeom prst="rect">
            <a:avLst/>
          </a:prstGeom>
          <a:noFill/>
        </p:spPr>
      </p:pic>
      <p:pic>
        <p:nvPicPr>
          <p:cNvPr id="7" name="Obraz 6" descr="Ostatnią planetą Układu Słonecznego nie jest Neptun? Naukowcy twierdzą, że  znaleźli dowody istnienia Dziewiątej Planety | Nasze Miast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237066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Neptun - Medianauka.p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571612"/>
            <a:ext cx="225162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dirty="0" smtClean="0"/>
              <a:t>Spójrz jaka piękna jest ziemia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4" name="Symbol zastępczy zawartości 3" descr="Najpiękniejsze krajobrazy na świecie | Viva.p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3429024" cy="232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Krajobraz Morski - Zdjęcia i ilustracje - iStoc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298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Tre Cime - Podróże szyte na miarę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857628"/>
            <a:ext cx="3357586" cy="223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Zakopane Atrakcje - Zielone szkoły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857628"/>
            <a:ext cx="2991486" cy="210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dirty="0" smtClean="0"/>
              <a:t>Spójrz, jakie niesamowite zwierzęta ją zamieszkują</a:t>
            </a:r>
            <a:endParaRPr lang="pl-PL" dirty="0"/>
          </a:p>
        </p:txBody>
      </p:sp>
      <p:pic>
        <p:nvPicPr>
          <p:cNvPr id="4" name="Symbol zastępczy zawartości 3" descr="Zimorodek orientalny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Plakat gepard kot pyszny - Dekowizja.p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488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paw albinos na iNSPIRacje ! - Zszywka.p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70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130 Best Panda tu Panda tam ideas | panda, śmieszne, zdjęci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214818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Ryba mandaryńska - Malezoo.eu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357694"/>
            <a:ext cx="27146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dirty="0" smtClean="0"/>
              <a:t>Spójrz, jakie piękne rośliny na niej występują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Nie ma innej planety, na której możliwe jest życie!</a:t>
            </a:r>
            <a:endParaRPr lang="pl-PL" dirty="0"/>
          </a:p>
        </p:txBody>
      </p:sp>
      <p:pic>
        <p:nvPicPr>
          <p:cNvPr id="5" name="Symbol zastępczy zawartości 4" descr="Najpiękniejsze kwiaty na świecie - Portal florystyczny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Najdziwniejsze rośliny świat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26"/>
            <a:ext cx="3022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Najpiękniejsze lasy na świecie - Zalajkowane.p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6941" y="4429132"/>
            <a:ext cx="2603970" cy="2010265"/>
          </a:xfrm>
          <a:prstGeom prst="rect">
            <a:avLst/>
          </a:prstGeom>
          <a:noFill/>
        </p:spPr>
      </p:pic>
      <p:pic>
        <p:nvPicPr>
          <p:cNvPr id="6152" name="Picture 8" descr="Kaktusy i sukulenty - bogactwo gatunków - część pierwsza - e-ogrody -  Roślin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214818"/>
            <a:ext cx="1714512" cy="2283198"/>
          </a:xfrm>
          <a:prstGeom prst="rect">
            <a:avLst/>
          </a:prstGeom>
          <a:noFill/>
        </p:spPr>
      </p:pic>
      <p:pic>
        <p:nvPicPr>
          <p:cNvPr id="6156" name="Picture 12" descr="Arbre d'érable japonais. Fond d'écran HD à télécharger | Elegant Wallpaper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593" y="4429132"/>
            <a:ext cx="3381367" cy="2028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l-PL" sz="4000" dirty="0" smtClean="0">
                <a:solidFill>
                  <a:srgbClr val="C00000"/>
                </a:solidFill>
              </a:rPr>
              <a:t>Co możemy zrobić aby chronić Ziemię?</a:t>
            </a:r>
            <a:endParaRPr lang="pl-PL" sz="4000" dirty="0">
              <a:solidFill>
                <a:srgbClr val="C0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285852" y="2000240"/>
            <a:ext cx="6858048" cy="39703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l-PL" sz="3600" dirty="0" smtClean="0"/>
              <a:t> Ochrona środowiska jest w dzisiejszych czasach niezbędna. Człowiek zniszczył już wiele walorów przyrody i robi to nadal. Nasuwa się więc pytanie: "Jak ja mogę chronić przyrodę?" </a:t>
            </a:r>
          </a:p>
          <a:p>
            <a:pPr algn="just"/>
            <a:r>
              <a:rPr lang="pl-PL" sz="3600" dirty="0" smtClean="0"/>
              <a:t>Otóż są pewne sposoby...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14298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sz="4000" b="1" dirty="0" smtClean="0">
                <a:solidFill>
                  <a:srgbClr val="0070C0"/>
                </a:solidFill>
              </a:rPr>
              <a:t>1. Segreguj śmieci</a:t>
            </a: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ytuł 6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572428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sz="4900" b="1" dirty="0" smtClean="0">
                <a:solidFill>
                  <a:srgbClr val="0070C0"/>
                </a:solidFill>
              </a:rPr>
              <a:t/>
            </a:r>
            <a:br>
              <a:rPr lang="pl-PL" sz="4900" b="1" dirty="0" smtClean="0">
                <a:solidFill>
                  <a:srgbClr val="0070C0"/>
                </a:solidFill>
              </a:rPr>
            </a:br>
            <a:r>
              <a:rPr lang="pl-PL" sz="4900" b="1" dirty="0" smtClean="0">
                <a:solidFill>
                  <a:srgbClr val="0070C0"/>
                </a:solidFill>
              </a:rPr>
              <a:t>2. Nie śmieć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4" name="Symbol zastępczy zawartości 3" descr="C:\Users\Bernadka\Desktop\praca plastyczna - dzień ziemi\Sara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3.Oszczędzaj wodę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4" name="Symbol zastępczy zawartości 3" descr="C:\Users\Bernadka\Desktop\praca plastyczna - dzień ziemi\Tosia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357298"/>
            <a:ext cx="5929354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129</Words>
  <Application>Microsoft Office PowerPoint</Application>
  <PresentationFormat>Pokaz na ekranie (4:3)</PresentationFormat>
  <Paragraphs>22</Paragraphs>
  <Slides>16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DZIEŃ ZIEMI  22 KWIETNIA  </vt:lpstr>
      <vt:lpstr> Nie ma innej planety, na której możliwe jest życie! </vt:lpstr>
      <vt:lpstr>Spójrz jaka piękna jest ziemia </vt:lpstr>
      <vt:lpstr>Spójrz, jakie niesamowite zwierzęta ją zamieszkują</vt:lpstr>
      <vt:lpstr>Spójrz, jakie piękne rośliny na niej występują</vt:lpstr>
      <vt:lpstr>Co możemy zrobić aby chronić Ziemię?</vt:lpstr>
      <vt:lpstr>Slajd 7</vt:lpstr>
      <vt:lpstr> 2. Nie śmieć </vt:lpstr>
      <vt:lpstr>3.Oszczędzaj wodę</vt:lpstr>
      <vt:lpstr>4. Dbaj o las!</vt:lpstr>
      <vt:lpstr>5. Dbaj o czyste powietrze!</vt:lpstr>
      <vt:lpstr>6. Ogranicz emisję spalin </vt:lpstr>
      <vt:lpstr>7. Szanuj naturę</vt:lpstr>
      <vt:lpstr> 8. Wybierz transport przyjazny środowisku </vt:lpstr>
      <vt:lpstr>Kochaj przyrodę !</vt:lpstr>
      <vt:lpstr>MOŻE BYĆ TAK PIĘKNIE,  MUSISZ TYLKO CHCIEĆ!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ZIEMI</dc:title>
  <dc:creator>Bernadka</dc:creator>
  <cp:lastModifiedBy>Bernadka</cp:lastModifiedBy>
  <cp:revision>27</cp:revision>
  <dcterms:created xsi:type="dcterms:W3CDTF">2021-04-17T21:12:20Z</dcterms:created>
  <dcterms:modified xsi:type="dcterms:W3CDTF">2021-04-22T20:02:52Z</dcterms:modified>
</cp:coreProperties>
</file>