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9" r:id="rId3"/>
    <p:sldId id="257" r:id="rId4"/>
    <p:sldId id="261" r:id="rId5"/>
    <p:sldId id="258" r:id="rId6"/>
    <p:sldId id="263" r:id="rId7"/>
    <p:sldId id="264" r:id="rId8"/>
    <p:sldId id="262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76FC5-5950-44FC-851F-816C713B30FC}" v="50" dt="2021-03-05T12:38:07.568"/>
    <p1510:client id="{62A38FAE-6426-DE87-63DD-B27C7A5ACBAB}" v="56" dt="2021-03-05T13:55:11.515"/>
    <p1510:client id="{88520084-FB34-F4F4-0E08-68D5BF31692E}" v="11" dt="2021-03-06T12:25:01.654"/>
    <p1510:client id="{7052BAF2-BC5B-48CE-A414-717420D2A4AB}" v="367" dt="2021-03-05T13:26:53.074"/>
    <p1510:client id="{8738B29F-1002-2000-A668-D7142F0329F9}" v="15" dt="2021-03-08T10:24:00.288"/>
    <p1510:client id="{E045AFC5-2843-7591-3C35-40146AD316A9}" v="1697" dt="2021-03-05T14:40:28.171"/>
    <p1510:client id="{AED0992D-A587-051A-4696-B048386E8CAC}" v="1129" dt="2021-03-05T14:34:21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7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4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0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6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1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8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6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6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0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4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3/8/2021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985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63" r:id="rId7"/>
    <p:sldLayoutId id="2147483664" r:id="rId8"/>
    <p:sldLayoutId id="2147483671" r:id="rId9"/>
    <p:sldLayoutId id="2147483662" r:id="rId10"/>
    <p:sldLayoutId id="21474836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ng &amp; Junior - Piosenka Dla Dziewczyny [HQ] (Alvin i wiewiórki remix)">
            <a:hlinkClick r:id="" action="ppaction://media"/>
            <a:extLst>
              <a:ext uri="{FF2B5EF4-FFF2-40B4-BE49-F238E27FC236}">
                <a16:creationId xmlns:a16="http://schemas.microsoft.com/office/drawing/2014/main" id="{25AE3C32-1C36-4718-BD3A-03841DBAF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422" y="605347"/>
            <a:ext cx="270175" cy="255798"/>
          </a:xfrm>
          <a:prstGeom prst="rect">
            <a:avLst/>
          </a:prstGeom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7AB4D1A-6270-4D15-9F1C-349AF05AF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2553057-9FF3-400D-90FC-4F8977343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6" name="Decorative Circles">
            <a:extLst>
              <a:ext uri="{FF2B5EF4-FFF2-40B4-BE49-F238E27FC236}">
                <a16:creationId xmlns:a16="http://schemas.microsoft.com/office/drawing/2014/main" id="{FFAB95AE-AE0F-4D82-A957-C1FE11C5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484" y="236341"/>
            <a:ext cx="10677791" cy="4262956"/>
            <a:chOff x="767484" y="236341"/>
            <a:chExt cx="10677791" cy="426295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A5C0E34-833A-4A81-9A27-E03E0EB21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9767" y="3283228"/>
              <a:ext cx="226735" cy="22673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43D5840-78C4-4DDD-A239-29FC71B8D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13359" y="386135"/>
              <a:ext cx="466441" cy="4664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EA2506C-4097-4C37-AB61-12712392E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90699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BA1AACA-257E-441B-837C-A7436CB2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7484" y="2755518"/>
              <a:ext cx="466441" cy="466441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AD1D194-BF30-4E78-B2C4-860ABCD58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31908" y="3813254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51373E2-E4A1-406C-AAF4-2750E933F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5095" y="3592374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1F67221-E5C0-4E62-9F4D-4E6FC8E73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4104" y="4385930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Oval 2">
            <a:extLst>
              <a:ext uri="{FF2B5EF4-FFF2-40B4-BE49-F238E27FC236}">
                <a16:creationId xmlns:a16="http://schemas.microsoft.com/office/drawing/2014/main" id="{5D2FE535-33D9-4D08-9B67-47CF8CC7E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474" y="305966"/>
            <a:ext cx="2051331" cy="2051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1">
            <a:extLst>
              <a:ext uri="{FF2B5EF4-FFF2-40B4-BE49-F238E27FC236}">
                <a16:creationId xmlns:a16="http://schemas.microsoft.com/office/drawing/2014/main" id="{1CB206CF-E798-414B-B6B6-2B6E9687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8580" y="0"/>
            <a:ext cx="2733089" cy="2357297"/>
          </a:xfrm>
          <a:custGeom>
            <a:avLst/>
            <a:gdLst>
              <a:gd name="connsiteX0" fmla="*/ 288659 w 3192131"/>
              <a:gd name="connsiteY0" fmla="*/ 0 h 2753222"/>
              <a:gd name="connsiteX1" fmla="*/ 3192131 w 3192131"/>
              <a:gd name="connsiteY1" fmla="*/ 0 h 2753222"/>
              <a:gd name="connsiteX2" fmla="*/ 3192131 w 3192131"/>
              <a:gd name="connsiteY2" fmla="*/ 2058956 h 2753222"/>
              <a:gd name="connsiteX3" fmla="*/ 3158043 w 3192131"/>
              <a:gd name="connsiteY3" fmla="*/ 2104541 h 2753222"/>
              <a:gd name="connsiteX4" fmla="*/ 1782545 w 3192131"/>
              <a:gd name="connsiteY4" fmla="*/ 2753222 h 2753222"/>
              <a:gd name="connsiteX5" fmla="*/ 0 w 3192131"/>
              <a:gd name="connsiteY5" fmla="*/ 970677 h 2753222"/>
              <a:gd name="connsiteX6" fmla="*/ 215144 w 3192131"/>
              <a:gd name="connsiteY6" fmla="*/ 121011 h 275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2131" h="2753222">
                <a:moveTo>
                  <a:pt x="288659" y="0"/>
                </a:moveTo>
                <a:lnTo>
                  <a:pt x="3192131" y="0"/>
                </a:lnTo>
                <a:lnTo>
                  <a:pt x="3192131" y="2058956"/>
                </a:lnTo>
                <a:lnTo>
                  <a:pt x="3158043" y="2104541"/>
                </a:lnTo>
                <a:cubicBezTo>
                  <a:pt x="2831098" y="2500707"/>
                  <a:pt x="2336311" y="2753222"/>
                  <a:pt x="1782545" y="2753222"/>
                </a:cubicBezTo>
                <a:cubicBezTo>
                  <a:pt x="798073" y="2753222"/>
                  <a:pt x="0" y="1955149"/>
                  <a:pt x="0" y="970677"/>
                </a:cubicBezTo>
                <a:cubicBezTo>
                  <a:pt x="0" y="663030"/>
                  <a:pt x="77937" y="373585"/>
                  <a:pt x="215144" y="12101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8A06537E-CB60-4703-A5FF-0C413BB01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631" t="30907" r="23362" b="17441"/>
          <a:stretch/>
        </p:blipFill>
        <p:spPr>
          <a:xfrm>
            <a:off x="9573575" y="-4327"/>
            <a:ext cx="2668147" cy="237589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62606" y="1122363"/>
            <a:ext cx="7063739" cy="2387600"/>
          </a:xfrm>
        </p:spPr>
        <p:txBody>
          <a:bodyPr>
            <a:normAutofit/>
          </a:bodyPr>
          <a:lstStyle/>
          <a:p>
            <a:r>
              <a:rPr lang="pl-PL"/>
              <a:t>Dzień Kobiet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62606" y="3602038"/>
            <a:ext cx="7063739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>
                <a:ea typeface="+mn-lt"/>
                <a:cs typeface="+mn-lt"/>
              </a:rPr>
              <a:t>Wszystko, co było Twoim marzeniem, </a:t>
            </a:r>
            <a:endParaRPr lang="en-US" sz="2000">
              <a:cs typeface="Calibri"/>
            </a:endParaRPr>
          </a:p>
          <a:p>
            <a:r>
              <a:rPr lang="pl-PL" sz="2000">
                <a:ea typeface="+mn-lt"/>
                <a:cs typeface="+mn-lt"/>
              </a:rPr>
              <a:t>co jest i będzie w przyszłości, </a:t>
            </a:r>
            <a:endParaRPr lang="pl-PL" sz="2000">
              <a:cs typeface="Calibri"/>
            </a:endParaRPr>
          </a:p>
          <a:p>
            <a:r>
              <a:rPr lang="pl-PL" sz="2000">
                <a:ea typeface="+mn-lt"/>
                <a:cs typeface="+mn-lt"/>
              </a:rPr>
              <a:t>niech nie mija z cichym westchnieniem, </a:t>
            </a:r>
            <a:endParaRPr lang="pl-PL" sz="2000">
              <a:cs typeface="Calibri"/>
            </a:endParaRPr>
          </a:p>
          <a:p>
            <a:r>
              <a:rPr lang="pl-PL" sz="2000">
                <a:ea typeface="+mn-lt"/>
                <a:cs typeface="+mn-lt"/>
              </a:rPr>
              <a:t>lecz się spełni w całości. </a:t>
            </a:r>
            <a:endParaRPr lang="pl-PL" sz="2000">
              <a:cs typeface="Calibri"/>
            </a:endParaRPr>
          </a:p>
          <a:p>
            <a:r>
              <a:rPr lang="pl-PL" sz="2000">
                <a:ea typeface="+mn-lt"/>
                <a:cs typeface="+mn-lt"/>
              </a:rPr>
              <a:t>Wszystko, co piękne i upragnione, </a:t>
            </a:r>
            <a:endParaRPr lang="pl-PL" sz="2000">
              <a:cs typeface="Calibri"/>
            </a:endParaRPr>
          </a:p>
          <a:p>
            <a:r>
              <a:rPr lang="pl-PL" sz="2000">
                <a:ea typeface="+mn-lt"/>
                <a:cs typeface="+mn-lt"/>
              </a:rPr>
              <a:t>niech będzie w Twoim życiu spełnione! </a:t>
            </a:r>
            <a:endParaRPr lang="pl-PL" sz="2000">
              <a:cs typeface="Calibri"/>
            </a:endParaRPr>
          </a:p>
          <a:p>
            <a:endParaRPr lang="pl-PL" sz="1100">
              <a:cs typeface="Calibri"/>
            </a:endParaRPr>
          </a:p>
          <a:p>
            <a:endParaRPr lang="pl-PL" sz="110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7F427EE0-0478-4A7D-94D8-E51EE9ACB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399" y="319698"/>
            <a:ext cx="2037600" cy="2037600"/>
          </a:xfrm>
          <a:prstGeom prst="rect">
            <a:avLst/>
          </a:prstGeom>
        </p:spPr>
      </p:pic>
      <p:sp>
        <p:nvSpPr>
          <p:cNvPr id="74" name="Oval 3">
            <a:extLst>
              <a:ext uri="{FF2B5EF4-FFF2-40B4-BE49-F238E27FC236}">
                <a16:creationId xmlns:a16="http://schemas.microsoft.com/office/drawing/2014/main" id="{11C1B1CF-F716-4EA9-BB3A-85AE11437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rot="16200000">
            <a:off x="-639576" y="4068576"/>
            <a:ext cx="2914772" cy="1635620"/>
          </a:xfrm>
          <a:custGeom>
            <a:avLst/>
            <a:gdLst>
              <a:gd name="connsiteX0" fmla="*/ 18128 w 4408870"/>
              <a:gd name="connsiteY0" fmla="*/ 0 h 2474031"/>
              <a:gd name="connsiteX1" fmla="*/ 4390742 w 4408870"/>
              <a:gd name="connsiteY1" fmla="*/ 0 h 2474031"/>
              <a:gd name="connsiteX2" fmla="*/ 4397489 w 4408870"/>
              <a:gd name="connsiteY2" fmla="*/ 44205 h 2474031"/>
              <a:gd name="connsiteX3" fmla="*/ 4408870 w 4408870"/>
              <a:gd name="connsiteY3" fmla="*/ 269596 h 2474031"/>
              <a:gd name="connsiteX4" fmla="*/ 2204435 w 4408870"/>
              <a:gd name="connsiteY4" fmla="*/ 2474031 h 2474031"/>
              <a:gd name="connsiteX5" fmla="*/ 0 w 4408870"/>
              <a:gd name="connsiteY5" fmla="*/ 269596 h 2474031"/>
              <a:gd name="connsiteX6" fmla="*/ 11381 w 4408870"/>
              <a:gd name="connsiteY6" fmla="*/ 44205 h 24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37083F91-C28A-466E-A0D2-C510356BB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5737" t="12146" r="12288" b="12942"/>
          <a:stretch/>
        </p:blipFill>
        <p:spPr>
          <a:xfrm>
            <a:off x="0" y="3409035"/>
            <a:ext cx="1633210" cy="2914772"/>
          </a:xfrm>
          <a:prstGeom prst="rect">
            <a:avLst/>
          </a:prstGeom>
        </p:spPr>
      </p:pic>
      <p:sp>
        <p:nvSpPr>
          <p:cNvPr id="78" name="Oval 4">
            <a:extLst>
              <a:ext uri="{FF2B5EF4-FFF2-40B4-BE49-F238E27FC236}">
                <a16:creationId xmlns:a16="http://schemas.microsoft.com/office/drawing/2014/main" id="{C5A4BEDA-180D-4F05-BED0-FCA62B71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994790" y="4395253"/>
            <a:ext cx="2216879" cy="2462747"/>
          </a:xfrm>
          <a:custGeom>
            <a:avLst/>
            <a:gdLst>
              <a:gd name="connsiteX0" fmla="*/ 2133985 w 3086667"/>
              <a:gd name="connsiteY0" fmla="*/ 0 h 3429000"/>
              <a:gd name="connsiteX1" fmla="*/ 2964628 w 3086667"/>
              <a:gd name="connsiteY1" fmla="*/ 167699 h 3429000"/>
              <a:gd name="connsiteX2" fmla="*/ 3086667 w 3086667"/>
              <a:gd name="connsiteY2" fmla="*/ 226489 h 3429000"/>
              <a:gd name="connsiteX3" fmla="*/ 3086667 w 3086667"/>
              <a:gd name="connsiteY3" fmla="*/ 3429000 h 3429000"/>
              <a:gd name="connsiteX4" fmla="*/ 440639 w 3086667"/>
              <a:gd name="connsiteY4" fmla="*/ 3429000 h 3429000"/>
              <a:gd name="connsiteX5" fmla="*/ 364451 w 3086667"/>
              <a:gd name="connsiteY5" fmla="*/ 3327116 h 3429000"/>
              <a:gd name="connsiteX6" fmla="*/ 0 w 3086667"/>
              <a:gd name="connsiteY6" fmla="*/ 2133985 h 3429000"/>
              <a:gd name="connsiteX7" fmla="*/ 2133985 w 3086667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6667" h="3429000">
                <a:moveTo>
                  <a:pt x="2133985" y="0"/>
                </a:moveTo>
                <a:cubicBezTo>
                  <a:pt x="2428627" y="0"/>
                  <a:pt x="2709322" y="59714"/>
                  <a:pt x="2964628" y="167699"/>
                </a:cubicBezTo>
                <a:lnTo>
                  <a:pt x="3086667" y="226489"/>
                </a:lnTo>
                <a:lnTo>
                  <a:pt x="3086667" y="3429000"/>
                </a:lnTo>
                <a:lnTo>
                  <a:pt x="440639" y="3429000"/>
                </a:lnTo>
                <a:lnTo>
                  <a:pt x="364451" y="3327116"/>
                </a:lnTo>
                <a:cubicBezTo>
                  <a:pt x="134356" y="2986530"/>
                  <a:pt x="0" y="2575948"/>
                  <a:pt x="0" y="2133985"/>
                </a:cubicBezTo>
                <a:cubicBezTo>
                  <a:pt x="0" y="955418"/>
                  <a:pt x="955418" y="0"/>
                  <a:pt x="2133985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2CC0D334-814F-4E8B-846F-D4001B39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2606" t="11163" r="32354" b="30172"/>
          <a:stretch/>
        </p:blipFill>
        <p:spPr>
          <a:xfrm>
            <a:off x="9994790" y="4395253"/>
            <a:ext cx="2216879" cy="246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B6C36-524D-4C8E-B489-58E26F3C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44" y="-1825062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/>
              <a:t>Klaudia Boroń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04118F3-2701-4F0F-BFAE-345DD5695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44" y="812320"/>
            <a:ext cx="4606280" cy="27479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err="1">
                <a:cs typeface="Calibri"/>
              </a:rPr>
              <a:t>Życzymy</a:t>
            </a:r>
            <a:r>
              <a:rPr lang="en-US">
                <a:cs typeface="Calibri"/>
              </a:rPr>
              <a:t> Tobie, abyś </a:t>
            </a:r>
            <a:r>
              <a:rPr lang="en-US" err="1">
                <a:cs typeface="Calibri"/>
              </a:rPr>
              <a:t>zawsze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miała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udane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akcje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ratownicze</a:t>
            </a:r>
            <a:r>
              <a:rPr lang="en-US">
                <a:cs typeface="Calibri"/>
              </a:rPr>
              <a:t> w </a:t>
            </a:r>
            <a:r>
              <a:rPr lang="en-US" err="1">
                <a:cs typeface="Calibri"/>
              </a:rPr>
              <a:t>straży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pożarnej</a:t>
            </a:r>
            <a:r>
              <a:rPr lang="en-US">
                <a:cs typeface="Calibri"/>
              </a:rPr>
              <a:t>!</a:t>
            </a:r>
            <a:endParaRPr lang="en-US"/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az 3" descr="Obraz zawierający osoba, wewnątrz, dziewczynka&#10;&#10;Opis wygenerowany automatycznie">
            <a:extLst>
              <a:ext uri="{FF2B5EF4-FFF2-40B4-BE49-F238E27FC236}">
                <a16:creationId xmlns:a16="http://schemas.microsoft.com/office/drawing/2014/main" id="{4BAB0C7B-34E8-4C8B-AC7F-0032C0D00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" b="-2"/>
          <a:stretch/>
        </p:blipFill>
        <p:spPr>
          <a:xfrm rot="1200000"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EFD5B4C5-3935-4405-B832-F546D17E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1" y="2952332"/>
            <a:ext cx="5388634" cy="35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2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BAAE733-5830-4749-BF05-48553257C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850350-D759-47A0-A2FA-8B445C6D9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37679-E82E-47E7-A759-0495DAFD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1" y="-1422496"/>
            <a:ext cx="4882061" cy="2493876"/>
          </a:xfrm>
        </p:spPr>
        <p:txBody>
          <a:bodyPr anchor="b">
            <a:normAutofit/>
          </a:bodyPr>
          <a:lstStyle/>
          <a:p>
            <a:r>
              <a:rPr lang="en-US" sz="4400"/>
              <a:t>Wiktoria Fudalej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55FD9EA-3A14-4403-8D77-844F8873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59" y="1258018"/>
            <a:ext cx="4882061" cy="27479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err="1">
                <a:cs typeface="Calibri"/>
              </a:rPr>
              <a:t>Życzymy</a:t>
            </a:r>
            <a:r>
              <a:rPr lang="en-US">
                <a:cs typeface="Calibri"/>
              </a:rPr>
              <a:t> Ci, abyś w </a:t>
            </a:r>
            <a:r>
              <a:rPr lang="en-US" err="1">
                <a:cs typeface="Calibri"/>
              </a:rPr>
              <a:t>przyszłości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została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najlepszą</a:t>
            </a:r>
            <a:r>
              <a:rPr lang="en-US">
                <a:cs typeface="Calibri"/>
              </a:rPr>
              <a:t> </a:t>
            </a:r>
            <a:r>
              <a:rPr lang="en-US" err="1">
                <a:ea typeface="+mn-lt"/>
                <a:cs typeface="+mn-lt"/>
              </a:rPr>
              <a:t>światową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cs typeface="Calibri"/>
              </a:rPr>
              <a:t>stewardessą</a:t>
            </a:r>
            <a:r>
              <a:rPr lang="en-US">
                <a:cs typeface="Calibri"/>
              </a:rPr>
              <a:t>!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grpSp>
        <p:nvGrpSpPr>
          <p:cNvPr id="34" name="Decorative circles">
            <a:extLst>
              <a:ext uri="{FF2B5EF4-FFF2-40B4-BE49-F238E27FC236}">
                <a16:creationId xmlns:a16="http://schemas.microsoft.com/office/drawing/2014/main" id="{E001E6B1-E6EC-4718-9B43-2BF6443E1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5126" y="1898042"/>
            <a:ext cx="3331224" cy="4377301"/>
            <a:chOff x="8105126" y="1898042"/>
            <a:chExt cx="3331224" cy="437730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FBE738A-E5E6-41D9-86E1-9FAA96A1B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14834" y="5969563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140461-E9E0-4755-8702-4787ADA45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05126" y="573568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A9A8EAB-7E97-400A-9B16-BE7C8686E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09615" y="1898042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D352AD3-928B-4A44-B836-3E0900F5A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4480" y="2661415"/>
              <a:ext cx="466441" cy="46644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3">
            <a:extLst>
              <a:ext uri="{FF2B5EF4-FFF2-40B4-BE49-F238E27FC236}">
                <a16:creationId xmlns:a16="http://schemas.microsoft.com/office/drawing/2014/main" id="{A419A7E2-0698-4FEF-A4DB-E33787600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12412" y="4258198"/>
            <a:ext cx="2132258" cy="213225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D5083CF-B77A-46E1-B155-8C3075C4E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748"/>
          <a:stretch/>
        </p:blipFill>
        <p:spPr>
          <a:xfrm>
            <a:off x="5889678" y="492757"/>
            <a:ext cx="4552196" cy="4552196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E3012D0-3AE4-4594-B37E-2622C81C0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841" t="10973" r="12288" b="12942"/>
          <a:stretch/>
        </p:blipFill>
        <p:spPr>
          <a:xfrm>
            <a:off x="9340052" y="379390"/>
            <a:ext cx="1639186" cy="162244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2AE1365-C56B-4B6A-BA5F-D16C105C6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2411" y="4258198"/>
            <a:ext cx="2132258" cy="213225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8101089-A9F5-4731-8794-C8DA5B15A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" y="3248565"/>
            <a:ext cx="6010453" cy="302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88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1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AE0964A8-D259-473D-B7CC-1D336D8C6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8DCB6ED-BDDF-4351-ACD0-69EEAA24A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9B06A-DEC6-4015-BDED-1D05CA52A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59" y="-2323"/>
            <a:ext cx="5047488" cy="3303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Nikola </a:t>
            </a:r>
            <a:r>
              <a:rPr lang="en-US" kern="1200" err="1">
                <a:latin typeface="+mj-lt"/>
                <a:ea typeface="+mj-ea"/>
                <a:cs typeface="+mj-cs"/>
              </a:rPr>
              <a:t>Kawaler</a:t>
            </a:r>
            <a:br>
              <a:rPr lang="en-US"/>
            </a:br>
            <a:r>
              <a:rPr lang="en-US" sz="2000" err="1"/>
              <a:t>Życzymy</a:t>
            </a:r>
            <a:r>
              <a:rPr lang="en-US" sz="2000"/>
              <a:t> Ci, abyś </a:t>
            </a:r>
            <a:r>
              <a:rPr lang="en-US" sz="2000" err="1"/>
              <a:t>zawsze</a:t>
            </a:r>
            <a:r>
              <a:rPr lang="en-US" sz="2000"/>
              <a:t> </a:t>
            </a:r>
            <a:r>
              <a:rPr lang="en-US" sz="2000" err="1"/>
              <a:t>była</a:t>
            </a:r>
            <a:r>
              <a:rPr lang="en-US" sz="2000"/>
              <a:t> </a:t>
            </a:r>
            <a:r>
              <a:rPr lang="en-US" sz="2000" err="1"/>
              <a:t>najszczęśliwszą</a:t>
            </a:r>
            <a:r>
              <a:rPr lang="en-US" sz="2000"/>
              <a:t> </a:t>
            </a:r>
            <a:r>
              <a:rPr lang="en-US" sz="2000" err="1"/>
              <a:t>siostrą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świecie</a:t>
            </a:r>
            <a:r>
              <a:rPr lang="en-US" sz="2000"/>
              <a:t>!</a:t>
            </a:r>
            <a:br>
              <a:rPr lang="en-US" sz="2000"/>
            </a:br>
            <a:endParaRPr lang="en-US" sz="1200" kern="1200">
              <a:latin typeface="+mj-lt"/>
            </a:endParaRPr>
          </a:p>
        </p:txBody>
      </p:sp>
      <p:grpSp>
        <p:nvGrpSpPr>
          <p:cNvPr id="152" name="Decorative Circles">
            <a:extLst>
              <a:ext uri="{FF2B5EF4-FFF2-40B4-BE49-F238E27FC236}">
                <a16:creationId xmlns:a16="http://schemas.microsoft.com/office/drawing/2014/main" id="{A2182F7E-20E3-4E54-A519-9FDEFEC24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448" y="277783"/>
            <a:ext cx="3859883" cy="6048877"/>
            <a:chOff x="7760448" y="277783"/>
            <a:chExt cx="3859883" cy="6048877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828BC32-FC81-441E-AFFF-5F73BC3F1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36682" y="1073408"/>
              <a:ext cx="226735" cy="22673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9DC643-20B1-4975-AEA7-481851C0A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53890" y="974097"/>
              <a:ext cx="466441" cy="4664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12A57B1-5C1F-49B5-ADFA-24DDAD735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D8BEB26-9ADD-4E8F-939B-BBDCA7159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58DE657-3108-4430-A6C5-5B12C58FA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40653" y="277783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28482A38-4676-402E-A648-0E7912731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8623" y="524416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F53ED1F9-695E-4217-AADD-02A1B28B2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10527" y="602088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ECEEAA51-F45C-4C88-AD14-4E96C2111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0819" y="578700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Oval 4">
            <a:extLst>
              <a:ext uri="{FF2B5EF4-FFF2-40B4-BE49-F238E27FC236}">
                <a16:creationId xmlns:a16="http://schemas.microsoft.com/office/drawing/2014/main" id="{4B81B484-B226-4ECA-925D-2A677507E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2906784"/>
            <a:ext cx="1915316" cy="191531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1">
            <a:extLst>
              <a:ext uri="{FF2B5EF4-FFF2-40B4-BE49-F238E27FC236}">
                <a16:creationId xmlns:a16="http://schemas.microsoft.com/office/drawing/2014/main" id="{57220036-533B-41AE-BD39-F566E9FA50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50" r="23750" b="1"/>
          <a:stretch/>
        </p:blipFill>
        <p:spPr>
          <a:xfrm>
            <a:off x="6413107" y="976440"/>
            <a:ext cx="4800138" cy="4814515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F8DD38D3-1AED-4138-A4F1-D93FF5C46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864" y="2920492"/>
            <a:ext cx="1915316" cy="1915316"/>
          </a:xfrm>
          <a:prstGeom prst="rect">
            <a:avLst/>
          </a:prstGeom>
        </p:spPr>
      </p:pic>
      <p:sp>
        <p:nvSpPr>
          <p:cNvPr id="166" name="Oval 1">
            <a:extLst>
              <a:ext uri="{FF2B5EF4-FFF2-40B4-BE49-F238E27FC236}">
                <a16:creationId xmlns:a16="http://schemas.microsoft.com/office/drawing/2014/main" id="{3492650F-3268-4A0C-923F-715CF692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112" y="4778900"/>
            <a:ext cx="2115556" cy="2079100"/>
          </a:xfrm>
          <a:custGeom>
            <a:avLst/>
            <a:gdLst>
              <a:gd name="connsiteX0" fmla="*/ 1224540 w 2115556"/>
              <a:gd name="connsiteY0" fmla="*/ 0 h 2079100"/>
              <a:gd name="connsiteX1" fmla="*/ 2090421 w 2115556"/>
              <a:gd name="connsiteY1" fmla="*/ 358660 h 2079100"/>
              <a:gd name="connsiteX2" fmla="*/ 2115556 w 2115556"/>
              <a:gd name="connsiteY2" fmla="*/ 386315 h 2079100"/>
              <a:gd name="connsiteX3" fmla="*/ 2115556 w 2115556"/>
              <a:gd name="connsiteY3" fmla="*/ 2062765 h 2079100"/>
              <a:gd name="connsiteX4" fmla="*/ 2100710 w 2115556"/>
              <a:gd name="connsiteY4" fmla="*/ 2079100 h 2079100"/>
              <a:gd name="connsiteX5" fmla="*/ 348370 w 2115556"/>
              <a:gd name="connsiteY5" fmla="*/ 2079100 h 2079100"/>
              <a:gd name="connsiteX6" fmla="*/ 279625 w 2115556"/>
              <a:gd name="connsiteY6" fmla="*/ 2003461 h 2079100"/>
              <a:gd name="connsiteX7" fmla="*/ 0 w 2115556"/>
              <a:gd name="connsiteY7" fmla="*/ 1224540 h 2079100"/>
              <a:gd name="connsiteX8" fmla="*/ 1224540 w 2115556"/>
              <a:gd name="connsiteY8" fmla="*/ 0 h 207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5556" h="2079100">
                <a:moveTo>
                  <a:pt x="1224540" y="0"/>
                </a:moveTo>
                <a:cubicBezTo>
                  <a:pt x="1562687" y="0"/>
                  <a:pt x="1868823" y="137062"/>
                  <a:pt x="2090421" y="358660"/>
                </a:cubicBezTo>
                <a:lnTo>
                  <a:pt x="2115556" y="386315"/>
                </a:lnTo>
                <a:lnTo>
                  <a:pt x="2115556" y="2062765"/>
                </a:lnTo>
                <a:lnTo>
                  <a:pt x="2100710" y="2079100"/>
                </a:lnTo>
                <a:lnTo>
                  <a:pt x="348370" y="2079100"/>
                </a:lnTo>
                <a:lnTo>
                  <a:pt x="279625" y="2003461"/>
                </a:lnTo>
                <a:cubicBezTo>
                  <a:pt x="104938" y="1791789"/>
                  <a:pt x="0" y="1520419"/>
                  <a:pt x="0" y="1224540"/>
                </a:cubicBezTo>
                <a:cubicBezTo>
                  <a:pt x="0" y="548245"/>
                  <a:pt x="548245" y="0"/>
                  <a:pt x="122454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8" name="Graphic 167">
            <a:extLst>
              <a:ext uri="{FF2B5EF4-FFF2-40B4-BE49-F238E27FC236}">
                <a16:creationId xmlns:a16="http://schemas.microsoft.com/office/drawing/2014/main" id="{2706FD82-E5AA-4F7A-B4DE-7E3D8D1A3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5517" y="4976322"/>
            <a:ext cx="1876143" cy="1876143"/>
          </a:xfrm>
          <a:prstGeom prst="rect">
            <a:avLst/>
          </a:prstGeom>
        </p:spPr>
      </p:pic>
      <p:pic>
        <p:nvPicPr>
          <p:cNvPr id="41" name="Picture 41">
            <a:extLst>
              <a:ext uri="{FF2B5EF4-FFF2-40B4-BE49-F238E27FC236}">
                <a16:creationId xmlns:a16="http://schemas.microsoft.com/office/drawing/2014/main" id="{F6C270F1-7B20-4341-9B63-7944D45FEB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118590" y="3387511"/>
            <a:ext cx="2813502" cy="3401688"/>
          </a:xfrm>
        </p:spPr>
      </p:pic>
    </p:spTree>
    <p:extLst>
      <p:ext uri="{BB962C8B-B14F-4D97-AF65-F5344CB8AC3E}">
        <p14:creationId xmlns:p14="http://schemas.microsoft.com/office/powerpoint/2010/main" val="1575063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DACB4-A8B9-4FBF-84E6-BD15FFD8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2" y="-1307477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latin typeface="+mj-lt"/>
                <a:ea typeface="+mj-ea"/>
                <a:cs typeface="+mj-cs"/>
              </a:rPr>
              <a:t>Paulina Knapik</a:t>
            </a:r>
          </a:p>
        </p:txBody>
      </p:sp>
      <p:grpSp>
        <p:nvGrpSpPr>
          <p:cNvPr id="7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DC2E2C7-340D-49AB-8C8E-A31035917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0" b="1925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71BD9A-C1CD-4EAB-97B9-D267F1809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728" y="2443851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cs typeface="Calibri"/>
              </a:rPr>
              <a:t>Życzymy</a:t>
            </a:r>
            <a:r>
              <a:rPr lang="en-US" dirty="0">
                <a:cs typeface="Calibri"/>
              </a:rPr>
              <a:t> Ci, </a:t>
            </a:r>
            <a:r>
              <a:rPr lang="en-US" dirty="0" err="1">
                <a:cs typeface="Calibri"/>
              </a:rPr>
              <a:t>abyś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przyszłości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została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legendą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gamingu</a:t>
            </a:r>
            <a:r>
              <a:rPr lang="en-US" dirty="0">
                <a:cs typeface="Calibri"/>
              </a:rPr>
              <a:t>!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68D3323-B804-4A26-9F62-B0164F3F0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1" y="4435021"/>
            <a:ext cx="6668216" cy="21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0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F5CAE-0DDC-4FCF-B8D3-7EAB5D4A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85" y="-1666911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/>
              <a:t>Julia Wilk</a:t>
            </a: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5FC5DE2-49CD-4404-BE44-D44EBC6E5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r="8998" b="-2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3DC400-194A-48B4-89B7-3316BD476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65" y="948606"/>
            <a:ext cx="1065911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cs typeface="Calibri"/>
              </a:rPr>
              <a:t>Życzymy</a:t>
            </a:r>
            <a:r>
              <a:rPr lang="en-US" dirty="0">
                <a:cs typeface="Calibri"/>
              </a:rPr>
              <a:t> </a:t>
            </a:r>
            <a:r>
              <a:rPr lang="pl-PL" dirty="0">
                <a:cs typeface="Calibri"/>
              </a:rPr>
              <a:t>C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spełnienia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najskrytszych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marzeń</a:t>
            </a:r>
            <a:r>
              <a:rPr lang="en-US" dirty="0">
                <a:cs typeface="Calibri"/>
              </a:rPr>
              <a:t>!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90AC64A-5609-4B3D-A555-9FA95F70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6" y="2547380"/>
            <a:ext cx="4396596" cy="35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60F069F-BF33-4AEF-A173-730818061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AF7B10-F29D-4656-8AF5-FDCC456EF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74EF1-5AAF-470C-B750-27A025A7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89" y="-1595024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/>
              <a:t>Pani Ela Słomiany </a:t>
            </a:r>
          </a:p>
        </p:txBody>
      </p:sp>
      <p:sp>
        <p:nvSpPr>
          <p:cNvPr id="49" name="Oval 2">
            <a:extLst>
              <a:ext uri="{FF2B5EF4-FFF2-40B4-BE49-F238E27FC236}">
                <a16:creationId xmlns:a16="http://schemas.microsoft.com/office/drawing/2014/main" id="{3B4A8199-77F1-4A71-A2FE-9B97CA389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080" y="0"/>
            <a:ext cx="2315058" cy="1533849"/>
          </a:xfrm>
          <a:custGeom>
            <a:avLst/>
            <a:gdLst>
              <a:gd name="connsiteX0" fmla="*/ 67919 w 2315058"/>
              <a:gd name="connsiteY0" fmla="*/ 0 h 1533849"/>
              <a:gd name="connsiteX1" fmla="*/ 2247140 w 2315058"/>
              <a:gd name="connsiteY1" fmla="*/ 0 h 1533849"/>
              <a:gd name="connsiteX2" fmla="*/ 2291541 w 2315058"/>
              <a:gd name="connsiteY2" fmla="*/ 143038 h 1533849"/>
              <a:gd name="connsiteX3" fmla="*/ 2315058 w 2315058"/>
              <a:gd name="connsiteY3" fmla="*/ 376320 h 1533849"/>
              <a:gd name="connsiteX4" fmla="*/ 1157529 w 2315058"/>
              <a:gd name="connsiteY4" fmla="*/ 1533849 h 1533849"/>
              <a:gd name="connsiteX5" fmla="*/ 0 w 2315058"/>
              <a:gd name="connsiteY5" fmla="*/ 376320 h 1533849"/>
              <a:gd name="connsiteX6" fmla="*/ 23517 w 2315058"/>
              <a:gd name="connsiteY6" fmla="*/ 143038 h 153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5058" h="1533849">
                <a:moveTo>
                  <a:pt x="67919" y="0"/>
                </a:moveTo>
                <a:lnTo>
                  <a:pt x="2247140" y="0"/>
                </a:lnTo>
                <a:lnTo>
                  <a:pt x="2291541" y="143038"/>
                </a:lnTo>
                <a:cubicBezTo>
                  <a:pt x="2306961" y="218390"/>
                  <a:pt x="2315058" y="296409"/>
                  <a:pt x="2315058" y="376320"/>
                </a:cubicBezTo>
                <a:cubicBezTo>
                  <a:pt x="2315058" y="1015606"/>
                  <a:pt x="1796815" y="1533849"/>
                  <a:pt x="1157529" y="1533849"/>
                </a:cubicBezTo>
                <a:cubicBezTo>
                  <a:pt x="518244" y="1533849"/>
                  <a:pt x="0" y="1015606"/>
                  <a:pt x="0" y="376320"/>
                </a:cubicBezTo>
                <a:cubicBezTo>
                  <a:pt x="0" y="296409"/>
                  <a:pt x="8098" y="218390"/>
                  <a:pt x="23517" y="14303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0E907DCB-F583-4DD6-BE7C-61A30E6B8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2" t="41008" r="13582" b="10443"/>
          <a:stretch/>
        </p:blipFill>
        <p:spPr>
          <a:xfrm>
            <a:off x="5542312" y="0"/>
            <a:ext cx="2248620" cy="1524974"/>
          </a:xfrm>
          <a:prstGeom prst="rect">
            <a:avLst/>
          </a:prstGeom>
        </p:spPr>
      </p:pic>
      <p:grpSp>
        <p:nvGrpSpPr>
          <p:cNvPr id="53" name="Decorative circles">
            <a:extLst>
              <a:ext uri="{FF2B5EF4-FFF2-40B4-BE49-F238E27FC236}">
                <a16:creationId xmlns:a16="http://schemas.microsoft.com/office/drawing/2014/main" id="{129892FD-8819-457B-A027-AEAC72710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5126" y="310026"/>
            <a:ext cx="896531" cy="5965317"/>
            <a:chOff x="8105126" y="310026"/>
            <a:chExt cx="896531" cy="596531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8921C4-C500-486B-AF08-6499CCFF4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14834" y="5969563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C63606-9818-4E0E-BDA3-DA88C60C7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05126" y="573568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CEDE3A0-F130-4474-9BFA-F51528260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08481" y="310026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C93D7FE-A47E-4C29-A8FE-7B0148E4E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35216" y="735547"/>
              <a:ext cx="466441" cy="46644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1">
            <a:extLst>
              <a:ext uri="{FF2B5EF4-FFF2-40B4-BE49-F238E27FC236}">
                <a16:creationId xmlns:a16="http://schemas.microsoft.com/office/drawing/2014/main" id="{A6E41830-A777-4B97-805C-BD085B156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9918" y="0"/>
            <a:ext cx="2579034" cy="2619754"/>
          </a:xfrm>
          <a:custGeom>
            <a:avLst/>
            <a:gdLst>
              <a:gd name="connsiteX0" fmla="*/ 455682 w 2579034"/>
              <a:gd name="connsiteY0" fmla="*/ 0 h 2619754"/>
              <a:gd name="connsiteX1" fmla="*/ 2579034 w 2579034"/>
              <a:gd name="connsiteY1" fmla="*/ 0 h 2619754"/>
              <a:gd name="connsiteX2" fmla="*/ 2579034 w 2579034"/>
              <a:gd name="connsiteY2" fmla="*/ 2202359 h 2619754"/>
              <a:gd name="connsiteX3" fmla="*/ 2504372 w 2579034"/>
              <a:gd name="connsiteY3" fmla="*/ 2270216 h 2619754"/>
              <a:gd name="connsiteX4" fmla="*/ 1530703 w 2579034"/>
              <a:gd name="connsiteY4" fmla="*/ 2619754 h 2619754"/>
              <a:gd name="connsiteX5" fmla="*/ 0 w 2579034"/>
              <a:gd name="connsiteY5" fmla="*/ 1089051 h 2619754"/>
              <a:gd name="connsiteX6" fmla="*/ 448332 w 2579034"/>
              <a:gd name="connsiteY6" fmla="*/ 6680 h 261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9034" h="2619754">
                <a:moveTo>
                  <a:pt x="455682" y="0"/>
                </a:moveTo>
                <a:lnTo>
                  <a:pt x="2579034" y="0"/>
                </a:lnTo>
                <a:lnTo>
                  <a:pt x="2579034" y="2202359"/>
                </a:lnTo>
                <a:lnTo>
                  <a:pt x="2504372" y="2270216"/>
                </a:lnTo>
                <a:cubicBezTo>
                  <a:pt x="2239776" y="2488580"/>
                  <a:pt x="1900558" y="2619754"/>
                  <a:pt x="1530703" y="2619754"/>
                </a:cubicBezTo>
                <a:cubicBezTo>
                  <a:pt x="685318" y="2619754"/>
                  <a:pt x="0" y="1934436"/>
                  <a:pt x="0" y="1089051"/>
                </a:cubicBezTo>
                <a:cubicBezTo>
                  <a:pt x="0" y="666360"/>
                  <a:pt x="171330" y="283684"/>
                  <a:pt x="448332" y="668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BDD8656F-2395-4199-AF9B-9B9483E1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847" t="26686" r="26950" b="8984"/>
          <a:stretch/>
        </p:blipFill>
        <p:spPr>
          <a:xfrm>
            <a:off x="9609918" y="0"/>
            <a:ext cx="2582083" cy="2628227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E036BC6-7344-4955-8008-7AFEAD39C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89" y="1027980"/>
            <a:ext cx="4606280" cy="27479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err="1">
                <a:cs typeface="Calibri"/>
              </a:rPr>
              <a:t>Życzymy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wszystkiego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najlepszego</a:t>
            </a:r>
            <a:r>
              <a:rPr lang="en-US">
                <a:cs typeface="Calibri"/>
              </a:rPr>
              <a:t> z </a:t>
            </a:r>
            <a:r>
              <a:rPr lang="en-US" err="1">
                <a:cs typeface="Calibri"/>
              </a:rPr>
              <a:t>okazji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''Bez </a:t>
            </a:r>
            <a:r>
              <a:rPr lang="en-US" err="1">
                <a:cs typeface="Calibri"/>
              </a:rPr>
              <a:t>okazji</a:t>
            </a:r>
            <a:r>
              <a:rPr lang="en-US">
                <a:cs typeface="Calibri"/>
              </a:rPr>
              <a:t>'' :) 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</p:txBody>
      </p:sp>
      <p:sp>
        <p:nvSpPr>
          <p:cNvPr id="63" name="Oval 3">
            <a:extLst>
              <a:ext uri="{FF2B5EF4-FFF2-40B4-BE49-F238E27FC236}">
                <a16:creationId xmlns:a16="http://schemas.microsoft.com/office/drawing/2014/main" id="{FEC75E8B-0AB8-4F5E-9871-18D4F48BE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7698" y="4258198"/>
            <a:ext cx="2156972" cy="21569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3373B23-ED94-4464-98A3-63B29841D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45" r="1" b="29805"/>
          <a:stretch/>
        </p:blipFill>
        <p:spPr>
          <a:xfrm>
            <a:off x="7010864" y="451871"/>
            <a:ext cx="4313070" cy="4327447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345DECC5-8E8D-4C9B-8390-74A016944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7697" y="4258198"/>
            <a:ext cx="2156972" cy="215697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7ACAFEC-7768-49F2-8699-65028A0B5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14" y="3679167"/>
            <a:ext cx="4080292" cy="26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1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Przedmioty związane z urodzinami na stole">
            <a:extLst>
              <a:ext uri="{FF2B5EF4-FFF2-40B4-BE49-F238E27FC236}">
                <a16:creationId xmlns:a16="http://schemas.microsoft.com/office/drawing/2014/main" id="{51497365-EF8F-47D8-8688-5B8A1FA5F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123" r="-4" b="-4"/>
          <a:stretch/>
        </p:blipFill>
        <p:spPr>
          <a:xfrm>
            <a:off x="20" y="-38572"/>
            <a:ext cx="12190456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52F1BB8-9F6C-45D6-898D-65348D26B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493446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8D7D6-A492-4F68-9025-C5789944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95" y="194388"/>
            <a:ext cx="9923708" cy="102018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Życzenia</a:t>
            </a:r>
            <a:r>
              <a:rPr lang="en-US" sz="6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dla</a:t>
            </a:r>
            <a:r>
              <a:rPr lang="en-US" sz="6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dziewczyn</a:t>
            </a:r>
            <a:r>
              <a:rPr lang="en-US" sz="6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!</a:t>
            </a:r>
            <a:br>
              <a:rPr lang="en-US" dirty="0"/>
            </a:br>
            <a:br>
              <a:rPr lang="en-US" dirty="0"/>
            </a:b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Życzymy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 Wam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wszystkiego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najlepszego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spełnienia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wszystkich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najskrytszych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marzeń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r>
              <a:rPr lang="en-US" sz="6000" dirty="0">
                <a:solidFill>
                  <a:srgbClr val="FFFFFF"/>
                </a:solidFill>
              </a:rPr>
              <a:t> Szymon </a:t>
            </a:r>
            <a:r>
              <a:rPr lang="en-US" sz="6000" dirty="0" err="1">
                <a:solidFill>
                  <a:srgbClr val="FFFFFF"/>
                </a:solidFill>
              </a:rPr>
              <a:t>Kawaler</a:t>
            </a:r>
            <a:r>
              <a:rPr lang="en-US" sz="6000" dirty="0">
                <a:solidFill>
                  <a:srgbClr val="FFFFFF"/>
                </a:solidFill>
              </a:rPr>
              <a:t>, Piotr </a:t>
            </a:r>
            <a:r>
              <a:rPr lang="en-US" sz="6000" dirty="0" err="1">
                <a:solidFill>
                  <a:srgbClr val="FFFFFF"/>
                </a:solidFill>
              </a:rPr>
              <a:t>Kolstrung</a:t>
            </a:r>
            <a:r>
              <a:rPr lang="en-US" sz="6000" dirty="0">
                <a:solidFill>
                  <a:srgbClr val="FFFFFF"/>
                </a:solidFill>
              </a:rPr>
              <a:t>,</a:t>
            </a:r>
            <a:br>
              <a:rPr lang="en-US" sz="6000" dirty="0"/>
            </a:br>
            <a:r>
              <a:rPr lang="en-US" sz="6000" dirty="0">
                <a:solidFill>
                  <a:srgbClr val="FFFFFF"/>
                </a:solidFill>
              </a:rPr>
              <a:t>Dawid </a:t>
            </a:r>
            <a:r>
              <a:rPr lang="en-US" sz="6000" dirty="0" err="1">
                <a:solidFill>
                  <a:srgbClr val="FFFFFF"/>
                </a:solidFill>
              </a:rPr>
              <a:t>Wyrwa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i</a:t>
            </a:r>
            <a:r>
              <a:rPr lang="en-US" sz="6000" dirty="0">
                <a:solidFill>
                  <a:srgbClr val="FFFFFF"/>
                </a:solidFill>
              </a:rPr>
              <a:t> Jakub </a:t>
            </a:r>
            <a:r>
              <a:rPr lang="en-US" sz="6000" dirty="0" err="1">
                <a:solidFill>
                  <a:srgbClr val="FFFFFF"/>
                </a:solidFill>
              </a:rPr>
              <a:t>Skrzypoń</a:t>
            </a:r>
            <a:r>
              <a:rPr lang="en-US" sz="6000" dirty="0">
                <a:solidFill>
                  <a:srgbClr val="FFFFFF"/>
                </a:solidFill>
              </a:rPr>
              <a:t>. 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09ABEB-FBB2-4784-AB42-132C2B7B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65714" y="236341"/>
            <a:ext cx="113367" cy="113367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E19B7D6-ACF5-4FD5-9847-AA489F05B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4840" y="538627"/>
            <a:ext cx="94160" cy="94160"/>
          </a:xfrm>
          <a:prstGeom prst="ellipse">
            <a:avLst/>
          </a:prstGeom>
          <a:solidFill>
            <a:schemeClr val="tx2">
              <a:lumMod val="50000"/>
              <a:lumOff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DC3951C-8573-4092-BB1C-895AB62DC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3509" y="516637"/>
            <a:ext cx="466441" cy="4664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897F30D-1513-46A2-A047-AEC827A0E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8803" y="1206077"/>
            <a:ext cx="226735" cy="2267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484E33B-84C6-44AB-B37B-AD40DD864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0142" y="4588038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2C2FFF-1C26-4710-B2B8-9DB486DAE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3540" y="6169156"/>
            <a:ext cx="113367" cy="1133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6D50462-DF3B-4889-8D2A-9B6BE7741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42793" y="5536248"/>
            <a:ext cx="800716" cy="800716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4661B72-AE95-451D-822D-E19815CF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02762" y="6299355"/>
            <a:ext cx="489238" cy="558645"/>
          </a:xfrm>
          <a:custGeom>
            <a:avLst/>
            <a:gdLst>
              <a:gd name="connsiteX0" fmla="*/ 1156116 w 3186814"/>
              <a:gd name="connsiteY0" fmla="*/ 0 h 3638922"/>
              <a:gd name="connsiteX1" fmla="*/ 3186814 w 3186814"/>
              <a:gd name="connsiteY1" fmla="*/ 2030698 h 3638922"/>
              <a:gd name="connsiteX2" fmla="*/ 2447829 w 3186814"/>
              <a:gd name="connsiteY2" fmla="*/ 3597684 h 3638922"/>
              <a:gd name="connsiteX3" fmla="*/ 2392682 w 3186814"/>
              <a:gd name="connsiteY3" fmla="*/ 3638922 h 3638922"/>
              <a:gd name="connsiteX4" fmla="*/ 0 w 3186814"/>
              <a:gd name="connsiteY4" fmla="*/ 3638922 h 3638922"/>
              <a:gd name="connsiteX5" fmla="*/ 0 w 3186814"/>
              <a:gd name="connsiteY5" fmla="*/ 362315 h 3638922"/>
              <a:gd name="connsiteX6" fmla="*/ 20733 w 3186814"/>
              <a:gd name="connsiteY6" fmla="*/ 346811 h 3638922"/>
              <a:gd name="connsiteX7" fmla="*/ 1156116 w 3186814"/>
              <a:gd name="connsiteY7" fmla="*/ 0 h 363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1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Panoramiczny</PresentationFormat>
  <Paragraphs>20</Paragraphs>
  <Slides>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AvenirNext LT Pro Medium</vt:lpstr>
      <vt:lpstr>Calibri</vt:lpstr>
      <vt:lpstr>Gill Sans Nova</vt:lpstr>
      <vt:lpstr>ConfettiVTI</vt:lpstr>
      <vt:lpstr>Dzień Kobiet</vt:lpstr>
      <vt:lpstr>Klaudia Boroń</vt:lpstr>
      <vt:lpstr>Wiktoria Fudalej</vt:lpstr>
      <vt:lpstr>Nikola Kawaler Życzymy Ci, abyś zawsze była najszczęśliwszą siostrą na świecie! </vt:lpstr>
      <vt:lpstr>Paulina Knapik</vt:lpstr>
      <vt:lpstr>Julia Wilk</vt:lpstr>
      <vt:lpstr>Pani Ela Słomiany </vt:lpstr>
      <vt:lpstr>Życzenia dla dziewczyn!  Życzymy Wam wszystkiego najlepszego i spełnienia wszystkich najskrytszych marzeń: Szymon Kawaler, Piotr Kolstrung, Dawid Wyrwa i Jakub Skrzypoń.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Nauczyciel</dc:creator>
  <cp:lastModifiedBy>Elżbieta Słomiany</cp:lastModifiedBy>
  <cp:revision>12</cp:revision>
  <dcterms:created xsi:type="dcterms:W3CDTF">2021-03-05T12:29:59Z</dcterms:created>
  <dcterms:modified xsi:type="dcterms:W3CDTF">2021-03-08T11:15:13Z</dcterms:modified>
</cp:coreProperties>
</file>