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2" r:id="rId8"/>
    <p:sldId id="261" r:id="rId9"/>
    <p:sldId id="263" r:id="rId10"/>
    <p:sldId id="264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48545-D272-4D0F-9F8B-4C9FF30F0D8E}" type="datetimeFigureOut">
              <a:rPr lang="sk-SK" smtClean="0"/>
              <a:pPr/>
              <a:t>12. 9. 2017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E66F-0DBA-4CE8-8ABE-FD4703BDA88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48545-D272-4D0F-9F8B-4C9FF30F0D8E}" type="datetimeFigureOut">
              <a:rPr lang="sk-SK" smtClean="0"/>
              <a:pPr/>
              <a:t>12. 9. 2017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E66F-0DBA-4CE8-8ABE-FD4703BDA88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48545-D272-4D0F-9F8B-4C9FF30F0D8E}" type="datetimeFigureOut">
              <a:rPr lang="sk-SK" smtClean="0"/>
              <a:pPr/>
              <a:t>12. 9. 2017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E66F-0DBA-4CE8-8ABE-FD4703BDA88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48545-D272-4D0F-9F8B-4C9FF30F0D8E}" type="datetimeFigureOut">
              <a:rPr lang="sk-SK" smtClean="0"/>
              <a:pPr/>
              <a:t>12. 9. 2017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E66F-0DBA-4CE8-8ABE-FD4703BDA88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48545-D272-4D0F-9F8B-4C9FF30F0D8E}" type="datetimeFigureOut">
              <a:rPr lang="sk-SK" smtClean="0"/>
              <a:pPr/>
              <a:t>12. 9. 2017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E66F-0DBA-4CE8-8ABE-FD4703BDA88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48545-D272-4D0F-9F8B-4C9FF30F0D8E}" type="datetimeFigureOut">
              <a:rPr lang="sk-SK" smtClean="0"/>
              <a:pPr/>
              <a:t>12. 9. 2017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E66F-0DBA-4CE8-8ABE-FD4703BDA88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48545-D272-4D0F-9F8B-4C9FF30F0D8E}" type="datetimeFigureOut">
              <a:rPr lang="sk-SK" smtClean="0"/>
              <a:pPr/>
              <a:t>12. 9. 2017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E66F-0DBA-4CE8-8ABE-FD4703BDA88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48545-D272-4D0F-9F8B-4C9FF30F0D8E}" type="datetimeFigureOut">
              <a:rPr lang="sk-SK" smtClean="0"/>
              <a:pPr/>
              <a:t>12. 9. 2017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E66F-0DBA-4CE8-8ABE-FD4703BDA88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48545-D272-4D0F-9F8B-4C9FF30F0D8E}" type="datetimeFigureOut">
              <a:rPr lang="sk-SK" smtClean="0"/>
              <a:pPr/>
              <a:t>12. 9. 2017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E66F-0DBA-4CE8-8ABE-FD4703BDA88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48545-D272-4D0F-9F8B-4C9FF30F0D8E}" type="datetimeFigureOut">
              <a:rPr lang="sk-SK" smtClean="0"/>
              <a:pPr/>
              <a:t>12. 9. 2017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E66F-0DBA-4CE8-8ABE-FD4703BDA88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48545-D272-4D0F-9F8B-4C9FF30F0D8E}" type="datetimeFigureOut">
              <a:rPr lang="sk-SK" smtClean="0"/>
              <a:pPr/>
              <a:t>12. 9. 2017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E66F-0DBA-4CE8-8ABE-FD4703BDA88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48545-D272-4D0F-9F8B-4C9FF30F0D8E}" type="datetimeFigureOut">
              <a:rPr lang="sk-SK" smtClean="0"/>
              <a:pPr/>
              <a:t>12. 9. 2017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6E66F-0DBA-4CE8-8ABE-FD4703BDA88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veduta_schnitzera.jpg"/>
          <p:cNvPicPr>
            <a:picLocks noChangeAspect="1"/>
          </p:cNvPicPr>
          <p:nvPr/>
        </p:nvPicPr>
        <p:blipFill>
          <a:blip r:embed="rId2">
            <a:lum bright="3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k-SK" sz="6000" b="1" dirty="0" smtClean="0">
                <a:latin typeface="Times New Roman" pitchFamily="18" charset="0"/>
                <a:cs typeface="Times New Roman" pitchFamily="18" charset="0"/>
              </a:rPr>
              <a:t>Kultúra, veda, umenie v stredoveku</a:t>
            </a:r>
            <a:endParaRPr lang="sk-SK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veduta_schnitzera.jpg"/>
          <p:cNvPicPr>
            <a:picLocks noChangeAspect="1"/>
          </p:cNvPicPr>
          <p:nvPr/>
        </p:nvPicPr>
        <p:blipFill>
          <a:blip r:embed="rId2">
            <a:lum bright="4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071934" y="274638"/>
            <a:ext cx="4614866" cy="1143000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Stredoveká univerzita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Zástupný symbol obsahu 6" descr="4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4796695" cy="4429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ázok 7" descr="800px-Laurentius_de_Voltolina_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2285992"/>
            <a:ext cx="4857752" cy="39226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veduta_schnitzera.jpg"/>
          <p:cNvPicPr>
            <a:picLocks noChangeAspect="1"/>
          </p:cNvPicPr>
          <p:nvPr/>
        </p:nvPicPr>
        <p:blipFill>
          <a:blip r:embed="rId2">
            <a:lum bright="4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Obrázok 6" descr="110411113433.jpg"/>
          <p:cNvPicPr>
            <a:picLocks noChangeAspect="1"/>
          </p:cNvPicPr>
          <p:nvPr/>
        </p:nvPicPr>
        <p:blipFill>
          <a:blip r:embed="rId3"/>
          <a:srcRect l="7031" b="3341"/>
          <a:stretch>
            <a:fillRect/>
          </a:stretch>
        </p:blipFill>
        <p:spPr>
          <a:xfrm rot="470167">
            <a:off x="4228190" y="3502973"/>
            <a:ext cx="4730196" cy="3046794"/>
          </a:xfrm>
          <a:prstGeom prst="rect">
            <a:avLst/>
          </a:prstGeom>
        </p:spPr>
      </p:pic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 algn="just"/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Stredoveká kultúra – univerzálna – vychádzala z princípov kresťanstva – vo všetkých krajinách EU rovnaká. </a:t>
            </a:r>
          </a:p>
          <a:p>
            <a:pPr algn="just"/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Používala sa latinčina – zachovala sa z antiky a ako jediný jazyk mala ustálenú gramatiku a odbornú slovnú zásobu. 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veduta_schnitzera.jpg"/>
          <p:cNvPicPr>
            <a:picLocks noChangeAspect="1"/>
          </p:cNvPicPr>
          <p:nvPr/>
        </p:nvPicPr>
        <p:blipFill>
          <a:blip r:embed="rId2">
            <a:lum bright="4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Zástupný symbol obsahu 6" descr="440px-Caroline_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7290" y="714356"/>
            <a:ext cx="5929354" cy="5228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ázok 7" descr="KellsFol309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86465" y="3314700"/>
            <a:ext cx="171069" cy="228600"/>
          </a:xfrm>
          <a:prstGeom prst="rect">
            <a:avLst/>
          </a:prstGeom>
        </p:spPr>
      </p:pic>
      <p:pic>
        <p:nvPicPr>
          <p:cNvPr id="9" name="Obrázok 8" descr="KellsFol309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86465" y="3314700"/>
            <a:ext cx="171069" cy="228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veduta_schnitzera.jpg"/>
          <p:cNvPicPr>
            <a:picLocks noChangeAspect="1"/>
          </p:cNvPicPr>
          <p:nvPr/>
        </p:nvPicPr>
        <p:blipFill>
          <a:blip r:embed="rId2">
            <a:lum bright="4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Kláštory v stredoveku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k-SK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 stredoveku – sa vytvára sieť kláštorov – šírenie kresťanstva, staranie sa o chudobných,  šírenie vzdelania – vznikajú tu prvé školy.</a:t>
            </a:r>
          </a:p>
          <a:p>
            <a:pPr algn="just"/>
            <a:r>
              <a:rPr lang="sk-SK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Mnísi prepisovali knihy, písali knihy.</a:t>
            </a:r>
          </a:p>
          <a:p>
            <a:pPr algn="just"/>
            <a:r>
              <a:rPr lang="sk-SK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Mnísi a kňazi boli do 12. storočia – jediní vzdelanci v EU.</a:t>
            </a:r>
          </a:p>
          <a:p>
            <a:pPr algn="just"/>
            <a:r>
              <a:rPr lang="sk-SK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 kláštorných školách </a:t>
            </a:r>
            <a:r>
              <a:rPr lang="sk-SK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 vyučovalo – </a:t>
            </a:r>
          </a:p>
          <a:p>
            <a:pPr marL="0" indent="0" algn="just">
              <a:buNone/>
            </a:pPr>
            <a:r>
              <a:rPr lang="sk-SK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čítanie</a:t>
            </a:r>
            <a:r>
              <a:rPr lang="sk-SK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písanie, latinčina. </a:t>
            </a:r>
            <a:endParaRPr lang="sk-SK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ok 6" descr="maket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5082149"/>
            <a:ext cx="1619672" cy="14900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veduta_schnitzera.jpg"/>
          <p:cNvPicPr>
            <a:picLocks noChangeAspect="1"/>
          </p:cNvPicPr>
          <p:nvPr/>
        </p:nvPicPr>
        <p:blipFill>
          <a:blip r:embed="rId2">
            <a:lum bright="4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4509120"/>
            <a:ext cx="3419872" cy="631844"/>
          </a:xfrm>
        </p:spPr>
        <p:txBody>
          <a:bodyPr>
            <a:normAutofit fontScale="90000"/>
          </a:bodyPr>
          <a:lstStyle/>
          <a:p>
            <a:r>
              <a:rPr lang="sk-SK" sz="2200" b="1" dirty="0" err="1" smtClean="0">
                <a:latin typeface="Times New Roman" pitchFamily="18" charset="0"/>
                <a:cs typeface="Times New Roman" pitchFamily="18" charset="0"/>
              </a:rPr>
              <a:t>Scriptorium</a:t>
            </a:r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 – miestnosť na prepisovanie kníh</a:t>
            </a:r>
            <a:endParaRPr lang="sk-SK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Zástupný symbol obsahu 6" descr="scriptorium.jpg"/>
          <p:cNvPicPr>
            <a:picLocks noGrp="1" noChangeAspect="1"/>
          </p:cNvPicPr>
          <p:nvPr>
            <p:ph idx="1"/>
          </p:nvPr>
        </p:nvPicPr>
        <p:blipFill>
          <a:blip r:embed="rId3"/>
          <a:srcRect l="7368" r="8421"/>
          <a:stretch>
            <a:fillRect/>
          </a:stretch>
        </p:blipFill>
        <p:spPr>
          <a:xfrm>
            <a:off x="3428960" y="2000240"/>
            <a:ext cx="5715040" cy="4286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ázok 7" descr="il_570xN.418115413_buw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4290"/>
            <a:ext cx="4543039" cy="3865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veduta_schnitzera.jpg"/>
          <p:cNvPicPr>
            <a:picLocks noChangeAspect="1"/>
          </p:cNvPicPr>
          <p:nvPr/>
        </p:nvPicPr>
        <p:blipFill>
          <a:blip r:embed="rId2">
            <a:lum bright="4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0" y="142852"/>
            <a:ext cx="4114800" cy="939784"/>
          </a:xfrm>
        </p:spPr>
        <p:txBody>
          <a:bodyPr/>
          <a:lstStyle/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Kláštor a kostol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Zástupný symbol obsahu 6" descr="3-2825a617b63ca03c72aca6d3cbb8d07952b5f97e.jpg"/>
          <p:cNvPicPr>
            <a:picLocks noGrp="1" noChangeAspect="1"/>
          </p:cNvPicPr>
          <p:nvPr>
            <p:ph idx="1"/>
          </p:nvPr>
        </p:nvPicPr>
        <p:blipFill>
          <a:blip r:embed="rId3"/>
          <a:srcRect r="-385" b="17620"/>
          <a:stretch>
            <a:fillRect/>
          </a:stretch>
        </p:blipFill>
        <p:spPr>
          <a:xfrm>
            <a:off x="0" y="3428976"/>
            <a:ext cx="6215074" cy="3429024"/>
          </a:xfrm>
        </p:spPr>
      </p:pic>
      <p:pic>
        <p:nvPicPr>
          <p:cNvPr id="8" name="Obrázok 7" descr="ko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276725" cy="3933825"/>
          </a:xfrm>
          <a:prstGeom prst="rect">
            <a:avLst/>
          </a:prstGeom>
        </p:spPr>
      </p:pic>
      <p:pic>
        <p:nvPicPr>
          <p:cNvPr id="9" name="Obrázok 8" descr="73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0" y="928670"/>
            <a:ext cx="3786023" cy="2516128"/>
          </a:xfrm>
          <a:prstGeom prst="rect">
            <a:avLst/>
          </a:prstGeom>
        </p:spPr>
      </p:pic>
      <p:pic>
        <p:nvPicPr>
          <p:cNvPr id="10" name="Obrázok 9" descr="maketa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9000" y="3571876"/>
            <a:ext cx="3175000" cy="2921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veduta_schnitzera.jpg"/>
          <p:cNvPicPr>
            <a:picLocks noChangeAspect="1"/>
          </p:cNvPicPr>
          <p:nvPr/>
        </p:nvPicPr>
        <p:blipFill>
          <a:blip r:embed="rId2">
            <a:lum bright="4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000" b="1" dirty="0" err="1" smtClean="0">
                <a:latin typeface="Times New Roman" pitchFamily="18" charset="0"/>
                <a:cs typeface="Times New Roman" pitchFamily="18" charset="0"/>
              </a:rPr>
              <a:t>Kláštorisko</a:t>
            </a:r>
            <a:r>
              <a:rPr lang="sk-SK" sz="3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k-SK" sz="3000" b="1" dirty="0" err="1" smtClean="0">
                <a:latin typeface="Times New Roman" pitchFamily="18" charset="0"/>
                <a:cs typeface="Times New Roman" pitchFamily="18" charset="0"/>
              </a:rPr>
              <a:t>Lapis</a:t>
            </a:r>
            <a:r>
              <a:rPr lang="sk-SK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000" b="1" dirty="0" err="1" smtClean="0">
                <a:latin typeface="Times New Roman" pitchFamily="18" charset="0"/>
                <a:cs typeface="Times New Roman" pitchFamily="18" charset="0"/>
              </a:rPr>
              <a:t>Refugi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Skala útočišťa  - zrúcanina kartuziánskeho kláštora v Slovenskom raji. </a:t>
            </a:r>
            <a:endParaRPr lang="sk-SK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Zástupný symbol obsahu 6" descr="iHH_416699_m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571612"/>
            <a:ext cx="4762500" cy="3562350"/>
          </a:xfrm>
        </p:spPr>
      </p:pic>
      <p:pic>
        <p:nvPicPr>
          <p:cNvPr id="8" name="Obrázok 7" descr="9251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5" y="3428996"/>
            <a:ext cx="4572005" cy="34290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veduta_schnitzera.jpg"/>
          <p:cNvPicPr>
            <a:picLocks noChangeAspect="1"/>
          </p:cNvPicPr>
          <p:nvPr/>
        </p:nvPicPr>
        <p:blipFill>
          <a:blip r:embed="rId2">
            <a:lum bright="4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Mestská kultúra a univerzity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Od 13. stor. sa objavujú aj mestské školy – učili sa ako spravovať mesto. </a:t>
            </a:r>
          </a:p>
          <a:p>
            <a:pPr algn="just"/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V mestách vznikajú aj univerzity – prvé v Taliansku ( Bologna, </a:t>
            </a:r>
            <a:r>
              <a:rPr lang="sk-SK" b="1" dirty="0" err="1" smtClean="0">
                <a:latin typeface="Times New Roman" pitchFamily="18" charset="0"/>
                <a:cs typeface="Times New Roman" pitchFamily="18" charset="0"/>
              </a:rPr>
              <a:t>Padova</a:t>
            </a: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), Paríž, </a:t>
            </a:r>
            <a:r>
              <a:rPr lang="sk-SK" b="1" dirty="0" err="1" smtClean="0">
                <a:latin typeface="Times New Roman" pitchFamily="18" charset="0"/>
                <a:cs typeface="Times New Roman" pitchFamily="18" charset="0"/>
              </a:rPr>
              <a:t>Oxford</a:t>
            </a: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Vyučovala sa medicína, právo, teológia.  </a:t>
            </a:r>
          </a:p>
          <a:p>
            <a:pPr algn="just"/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Študenti – striedali univerzity – prehlbovali si vedomosti. </a:t>
            </a:r>
          </a:p>
          <a:p>
            <a:endParaRPr lang="sk-SK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veduta_schnitzera.jpg"/>
          <p:cNvPicPr>
            <a:picLocks noChangeAspect="1"/>
          </p:cNvPicPr>
          <p:nvPr/>
        </p:nvPicPr>
        <p:blipFill>
          <a:blip r:embed="rId2">
            <a:lum bright="4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Zástupný symbol obsahu 6" descr="oxford-college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7026245"/>
          </a:xfr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3000" b="1" dirty="0" err="1" smtClean="0">
                <a:latin typeface="Times New Roman" pitchFamily="18" charset="0"/>
                <a:cs typeface="Times New Roman" pitchFamily="18" charset="0"/>
              </a:rPr>
              <a:t>Oxford</a:t>
            </a:r>
            <a:r>
              <a:rPr lang="sk-SK" sz="3000" b="1" dirty="0" smtClean="0">
                <a:latin typeface="Times New Roman" pitchFamily="18" charset="0"/>
                <a:cs typeface="Times New Roman" pitchFamily="18" charset="0"/>
              </a:rPr>
              <a:t> v súčasnosti</a:t>
            </a:r>
            <a:endParaRPr lang="sk-SK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176</Words>
  <Application>Microsoft Office PowerPoint</Application>
  <PresentationFormat>Prezentácia na obrazovke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Motív Office</vt:lpstr>
      <vt:lpstr>Kultúra, veda, umenie v stredoveku</vt:lpstr>
      <vt:lpstr>Prezentácia programu PowerPoint</vt:lpstr>
      <vt:lpstr>Prezentácia programu PowerPoint</vt:lpstr>
      <vt:lpstr>Kláštory v stredoveku</vt:lpstr>
      <vt:lpstr>Scriptorium – miestnosť na prepisovanie kníh</vt:lpstr>
      <vt:lpstr>Kláštor a kostol</vt:lpstr>
      <vt:lpstr>Kláštorisko- Lapis Refugi Skala útočišťa  - zrúcanina kartuziánskeho kláštora v Slovenskom raji. </vt:lpstr>
      <vt:lpstr>Mestská kultúra a univerzity</vt:lpstr>
      <vt:lpstr>Oxford v súčasnosti</vt:lpstr>
      <vt:lpstr>Stredoveká univerzita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Kultúra, veda, umenie v stredoveku</dc:title>
  <dc:creator>ucitel</dc:creator>
  <cp:lastModifiedBy>Ucitel</cp:lastModifiedBy>
  <cp:revision>4</cp:revision>
  <dcterms:created xsi:type="dcterms:W3CDTF">2016-05-17T14:18:21Z</dcterms:created>
  <dcterms:modified xsi:type="dcterms:W3CDTF">2017-09-12T08:26:53Z</dcterms:modified>
</cp:coreProperties>
</file>