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432" r:id="rId3"/>
    <p:sldId id="295" r:id="rId4"/>
    <p:sldId id="279" r:id="rId5"/>
    <p:sldId id="399" r:id="rId6"/>
    <p:sldId id="422" r:id="rId7"/>
    <p:sldId id="421" r:id="rId8"/>
    <p:sldId id="277" r:id="rId9"/>
    <p:sldId id="401" r:id="rId10"/>
    <p:sldId id="400" r:id="rId11"/>
    <p:sldId id="413" r:id="rId12"/>
    <p:sldId id="412" r:id="rId13"/>
    <p:sldId id="402" r:id="rId14"/>
    <p:sldId id="356" r:id="rId15"/>
    <p:sldId id="403" r:id="rId16"/>
    <p:sldId id="275" r:id="rId17"/>
    <p:sldId id="404" r:id="rId18"/>
    <p:sldId id="376" r:id="rId19"/>
    <p:sldId id="405" r:id="rId20"/>
    <p:sldId id="375" r:id="rId21"/>
    <p:sldId id="409" r:id="rId22"/>
    <p:sldId id="274" r:id="rId23"/>
    <p:sldId id="428" r:id="rId24"/>
    <p:sldId id="378" r:id="rId25"/>
    <p:sldId id="408" r:id="rId26"/>
    <p:sldId id="429" r:id="rId27"/>
    <p:sldId id="407" r:id="rId28"/>
    <p:sldId id="424" r:id="rId29"/>
    <p:sldId id="423" r:id="rId30"/>
    <p:sldId id="276" r:id="rId31"/>
    <p:sldId id="406" r:id="rId32"/>
    <p:sldId id="294" r:id="rId33"/>
    <p:sldId id="410" r:id="rId34"/>
    <p:sldId id="355" r:id="rId35"/>
    <p:sldId id="427" r:id="rId36"/>
    <p:sldId id="426" r:id="rId37"/>
    <p:sldId id="425" r:id="rId38"/>
    <p:sldId id="282" r:id="rId39"/>
    <p:sldId id="414" r:id="rId40"/>
    <p:sldId id="377" r:id="rId41"/>
    <p:sldId id="256" r:id="rId42"/>
    <p:sldId id="257" r:id="rId43"/>
    <p:sldId id="262" r:id="rId44"/>
    <p:sldId id="258" r:id="rId45"/>
    <p:sldId id="269" r:id="rId46"/>
    <p:sldId id="267" r:id="rId47"/>
    <p:sldId id="271" r:id="rId48"/>
    <p:sldId id="265" r:id="rId49"/>
    <p:sldId id="272" r:id="rId50"/>
    <p:sldId id="264" r:id="rId51"/>
    <p:sldId id="289" r:id="rId52"/>
    <p:sldId id="336" r:id="rId53"/>
    <p:sldId id="379" r:id="rId54"/>
    <p:sldId id="415" r:id="rId55"/>
    <p:sldId id="380" r:id="rId56"/>
    <p:sldId id="381" r:id="rId57"/>
    <p:sldId id="382" r:id="rId58"/>
    <p:sldId id="383" r:id="rId59"/>
    <p:sldId id="384" r:id="rId60"/>
    <p:sldId id="416" r:id="rId61"/>
    <p:sldId id="385" r:id="rId62"/>
    <p:sldId id="320" r:id="rId63"/>
    <p:sldId id="308" r:id="rId64"/>
    <p:sldId id="386" r:id="rId65"/>
    <p:sldId id="387" r:id="rId66"/>
    <p:sldId id="388" r:id="rId67"/>
    <p:sldId id="389" r:id="rId68"/>
    <p:sldId id="390" r:id="rId69"/>
    <p:sldId id="391" r:id="rId70"/>
    <p:sldId id="392" r:id="rId71"/>
    <p:sldId id="393" r:id="rId72"/>
    <p:sldId id="394" r:id="rId73"/>
    <p:sldId id="321" r:id="rId74"/>
    <p:sldId id="297" r:id="rId75"/>
    <p:sldId id="417" r:id="rId76"/>
    <p:sldId id="430" r:id="rId77"/>
    <p:sldId id="398" r:id="rId78"/>
    <p:sldId id="397" r:id="rId79"/>
    <p:sldId id="284" r:id="rId80"/>
    <p:sldId id="351" r:id="rId81"/>
    <p:sldId id="431" r:id="rId82"/>
    <p:sldId id="418" r:id="rId83"/>
    <p:sldId id="419" r:id="rId84"/>
    <p:sldId id="286" r:id="rId85"/>
    <p:sldId id="396" r:id="rId86"/>
    <p:sldId id="395" r:id="rId87"/>
    <p:sldId id="420" r:id="rId88"/>
    <p:sldId id="298" r:id="rId8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3" autoAdjust="0"/>
    <p:restoredTop sz="94660"/>
  </p:normalViewPr>
  <p:slideViewPr>
    <p:cSldViewPr>
      <p:cViewPr varScale="1">
        <p:scale>
          <a:sx n="65" d="100"/>
          <a:sy n="65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 txBox="1">
            <a:spLocks/>
          </p:cNvSpPr>
          <p:nvPr/>
        </p:nvSpPr>
        <p:spPr>
          <a:xfrm>
            <a:off x="1214414" y="121442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Pohyb = elixír zdravia</a:t>
            </a:r>
            <a:endParaRPr kumimoji="0" lang="sk-SK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2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3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4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5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5123" name="Picture 3" descr="F:\Gif vl telo\tzakopavani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5879525" cy="330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35654"/>
      </p:ext>
    </p:extLst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5" name="Picture 3" descr="F:\Gif vl telo\t striedavej hmity rukam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11934"/>
            <a:ext cx="6798103" cy="38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89569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24578" name="Picture 2" descr="F:\Gif vl telo\t striedavej hmity rukam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65247"/>
            <a:ext cx="6983198" cy="392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12989"/>
      </p:ext>
    </p:extLst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1" name="Picture 3" descr="F:\Gif vl telo\t stried krúženie vpr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480720" cy="36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687608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25602" name="Picture 2" descr="F:\Gif vl telo\t stried krúženie vpr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0166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5" name="Picture 3" descr="F:\Gif vl telo\tvstried krúženie vz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2276872"/>
            <a:ext cx="614468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62704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26626" name="Picture 2" descr="F:\Gif vl telo\tvstried krúženie vza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58" y="2348880"/>
            <a:ext cx="6311054" cy="35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9" name="Picture 3" descr="F:\Gif vl telo\t striedavej uklon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7847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299499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642918"/>
            <a:ext cx="3571900" cy="1785950"/>
          </a:xfrm>
          <a:prstGeom prst="rect">
            <a:avLst/>
          </a:prstGeom>
          <a:noFill/>
        </p:spPr>
      </p:pic>
      <p:pic>
        <p:nvPicPr>
          <p:cNvPr id="27650" name="Picture 2" descr="F:\Gif vl telo\t striedavej uklon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54" y="2451030"/>
            <a:ext cx="6696744" cy="37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3" name="Picture 3" descr="F:\Gif vl telo\t čelné kru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6263568" cy="3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57401"/>
      </p:ext>
    </p:extLst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Elephant" pitchFamily="18" charset="0"/>
              </a:rPr>
              <a:t>TRÉNING NA DOMA </a:t>
            </a:r>
            <a:endParaRPr lang="sk-SK" dirty="0"/>
          </a:p>
        </p:txBody>
      </p:sp>
      <p:sp>
        <p:nvSpPr>
          <p:cNvPr id="4" name="TextovéPole 7"/>
          <p:cNvSpPr txBox="1"/>
          <p:nvPr/>
        </p:nvSpPr>
        <p:spPr>
          <a:xfrm>
            <a:off x="500033" y="1564542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5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9320" y="1340768"/>
            <a:ext cx="1649472" cy="226697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14282" y="3429000"/>
            <a:ext cx="6209777" cy="272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prezentáciu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tréningu sa riaď pokynmi, 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22035" y="2311423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pic>
        <p:nvPicPr>
          <p:cNvPr id="11" name="Picture 2" descr="When Writing a Biography Becomes a Race Against Death | Literary Hu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643146" cy="1357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5478956"/>
      </p:ext>
    </p:extLst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8434" name="Picture 2" descr="F:\Gif vl telo\t čelné kru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19" y="2348880"/>
            <a:ext cx="67847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1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1" name="Picture 3" descr="F:\Gif vl telo\t krúženie trupu p 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7" y="2110599"/>
            <a:ext cx="6952336" cy="39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276435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1266" name="Picture 2" descr="F:\Gif vl telo\t krúženie trupu p 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37" y="2176548"/>
            <a:ext cx="5742384" cy="323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8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D:\Gif vl telo\t striedavej prednozovanie noham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844824"/>
            <a:ext cx="729681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14338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8194" name="Picture 2" descr="D:\Gif vl telo\t striedavej prednozovanie noham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58525"/>
            <a:ext cx="6624736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6387" name="Picture 3" descr="F:\Gif vl telo\t skrizne vytáčanie trupu v predklo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344816" cy="41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16731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28674" name="Picture 2" descr="F:\Gif vl telo\t skrizne vytáčanie trupu v predklo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416824" cy="41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96791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D:\Gif vl telo\t drepy s držaním sa za clenk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560840" cy="42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373212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4098" name="Picture 2" descr="D:\Gif vl telo\t drepy s držaním sa za clenk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70" y="2401525"/>
            <a:ext cx="6453336" cy="363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784485"/>
      </p:ext>
    </p:extLst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3" name="Picture 3" descr="F:\Gif vl telo\t drepy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7847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516122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A)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0" name="Picture 2" descr="F:\Gif vl telo\tski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94" y="5500706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2290" name="Picture 2" descr="F:\Gif vl telo\t drepy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150" y="2636912"/>
            <a:ext cx="5184576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F:\Gif vl telo\t panak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56326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626568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571900" cy="1785950"/>
          </a:xfrm>
          <a:prstGeom prst="rect">
            <a:avLst/>
          </a:prstGeom>
          <a:noFill/>
        </p:spPr>
      </p:pic>
      <p:pic>
        <p:nvPicPr>
          <p:cNvPr id="13314" name="Picture 2" descr="F:\Gif vl telo\t panak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26" y="2636912"/>
            <a:ext cx="56326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484" name="Picture 4" descr="F:\Gif vl telo\t ruckovanie vpred a vz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3862"/>
            <a:ext cx="60166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623922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6215074" y="1785926"/>
            <a:ext cx="2214578" cy="364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1000100" y="1785926"/>
            <a:ext cx="2214578" cy="3857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9458" name="Picture 2" descr="F:\Gif vl telo\t ruckovanie vpred a vza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43125"/>
            <a:ext cx="6510469" cy="366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1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D:\Gif vl telo\t lifting vo vzpor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776864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181372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9938" name="AutoShape 2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0" name="AutoShape 4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85728"/>
            <a:ext cx="2714644" cy="1357322"/>
          </a:xfrm>
          <a:prstGeom prst="rect">
            <a:avLst/>
          </a:prstGeom>
          <a:noFill/>
        </p:spPr>
      </p:pic>
      <p:pic>
        <p:nvPicPr>
          <p:cNvPr id="6146" name="Picture 2" descr="D:\Gif vl telo\t lifting vo vzpo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8" y="1916832"/>
            <a:ext cx="691276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18834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1" name="Picture 3" descr="F:\Gif vl telo\t preskoky v vzpor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460334" cy="363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79828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9938" name="AutoShape 2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0" name="AutoShape 4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85728"/>
            <a:ext cx="2714644" cy="1357322"/>
          </a:xfrm>
          <a:prstGeom prst="rect">
            <a:avLst/>
          </a:prstGeom>
          <a:noFill/>
        </p:spPr>
      </p:pic>
      <p:pic>
        <p:nvPicPr>
          <p:cNvPr id="21506" name="Picture 2" descr="F:\Gif vl telo\t preskoky v vzpo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127081"/>
            <a:ext cx="6026935" cy="33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23" name="Picture 3" descr="F:\Gif vl telo\t predklony v sed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1687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22165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2" name="Picture 2" descr="F:\Gif vl telo\tski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29" y="2786063"/>
            <a:ext cx="4488751" cy="252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  <p:pic>
        <p:nvPicPr>
          <p:cNvPr id="29698" name="Picture 2" descr="F:\Gif vl telo\t predklony v sed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238990"/>
            <a:ext cx="6724085" cy="378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Elephant" pitchFamily="18" charset="0"/>
              </a:rPr>
              <a:t>B) KRUHOVÝ TRÉNING 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31746" name="Picture 2" descr="F:\Gif vl telo\tski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80" y="5500706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32770" name="Picture 2" descr="F:\Gif vl telo\tskip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30794"/>
            <a:ext cx="5745250" cy="32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2290" name="Picture 2" descr="D:\Gif vl telo\t ruckovanie vpred a vza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14954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1266" name="Picture 2" descr="D:\Gif vl telo\t ruckovanie vpred a vza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26006"/>
            <a:ext cx="5832648" cy="328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9218" name="Picture 2" descr="D:\Gif vl telo\t znozne poskoky v vzpo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0" y="5357830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0242" name="Picture 2" descr="D:\Gif vl telo\t znozne poskoky v vzpor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1" y="2881488"/>
            <a:ext cx="6665988" cy="37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13314" name="Picture 2" descr="D:\Gif vl telo\t predkopavanie v lah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57830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4338" name="Picture 2" descr="D:\Gif vl telo\t predkopavanie v lah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93802"/>
            <a:ext cx="7110823" cy="399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5362" name="Picture 2" descr="D:\Gif vl telo\t vypady vpr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14954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D:\Gif vl telo\t poskoky1 znoz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72787"/>
            <a:ext cx="6443663" cy="362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761356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D:\Gif vl telo\t vypady vpr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82066"/>
            <a:ext cx="5990901" cy="336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PRVÉHO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DRUHÉ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7" name="Picture 2" descr="F:\Gif vl telo\tski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80" y="5500706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F:\Gif vl telo\tskip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62" y="3356992"/>
            <a:ext cx="5472608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D:\Gif vl telo\t ruckovanie vpred a vza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0" y="5357830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446625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8434" name="Picture 2" descr="D:\Gif vl telo\t ruckovanie vpred a vza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11" y="2924944"/>
            <a:ext cx="6786586" cy="381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D:\Gif vl telo\t znozne poskoky v vzpo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0" y="5072078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0482" name="Picture 2" descr="D:\Gif vl telo\t znozne poskoky v vzpor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87" y="3047038"/>
            <a:ext cx="6235642" cy="350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2530" name="Picture 2" descr="D:\Gif vl telo\t predkopavanie v lah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48236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1506" name="Picture 2" descr="D:\Gif vl telo\t predkopavanie v lah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69150"/>
            <a:ext cx="6786586" cy="381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026" name="Picture 2" descr="D:\Gif vl telo\t poskoky1 znoz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43125"/>
            <a:ext cx="6336704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40490"/>
      </p:ext>
    </p:extLst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84784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D:\Gif vl telo\t vypady vpr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57830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09859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D:\Gif vl telo\t vypady vpr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51" y="3124659"/>
            <a:ext cx="6312186" cy="35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DRUHÉHO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0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214554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TRETIE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7" name="Picture 2" descr="F:\Gif vl telo\tski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48301"/>
            <a:ext cx="2511630" cy="14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F:\Gif vl telo\tskip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62" y="3356992"/>
            <a:ext cx="5472608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25602" name="Picture 2" descr="D:\Gif vl telo\t ruckovanie vpred a vza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14954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6626" name="Picture 2" descr="D:\Gif vl telo\t ruckovanie vpred a vza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12" y="2786061"/>
            <a:ext cx="6766472" cy="38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28674" name="Picture 2" descr="D:\Gif vl telo\t znozne poskoky v vzpo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0" y="5214954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7650" name="Picture 2" descr="D:\Gif vl telo\t znozne poskoky v vzpor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85929"/>
            <a:ext cx="6883682" cy="387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31746" name="Picture 2" descr="D:\Gif vl telo\t predkopavanie v lah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57830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F:\Gif vl telo\tpredkopavani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4171"/>
            <a:ext cx="5751511" cy="32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65981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9698" name="Picture 2" descr="D:\Gif vl telo\t predkopavanie v lah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7099136" cy="399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30723" name="Picture 3" descr="D:\Gif vl telo\t vypady vpr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14954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32770" name="Picture 2" descr="D:\Gif vl telo\t vypady vpr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19" y="3284984"/>
            <a:ext cx="5745250" cy="32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TRETIEHO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3143272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40963" name="Picture 3" descr="F:\Gif vl telo\t uklony hlav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22111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6082" name="Picture 2" descr="F:\Gif vl telo\t uklony hlav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80886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574633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3795" name="Picture 3" descr="D:\Gif vl telo\t krúženie hlavou 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16303"/>
            <a:ext cx="7560840" cy="42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66607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1986" name="Picture 2" descr="F:\Gif vl telo\t naťahovanie ruk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43125"/>
            <a:ext cx="6638484" cy="373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3010" name="Picture 2" descr="F:\Gif vl telo\t naťahovanie ruk v stoji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39" y="1988840"/>
            <a:ext cx="665674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5058" name="Picture 2" descr="F:\Gif vl telo\t pritahy kolien v stoj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8840"/>
            <a:ext cx="6885384" cy="387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3074" name="Picture 2" descr="F:\Gif vl telo\tpredkopavani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57901"/>
            <a:ext cx="5623497" cy="31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4034" name="Picture 2" descr="F:\Gif vl telo\t naťahovanie nôh v stoji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64410"/>
            <a:ext cx="7056784" cy="39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4818" name="Picture 2" descr="D:\Gif vl telo\t hlboký predkl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65674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14705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9154" name="Picture 2" descr="F:\Gif vl telo\t naťahovanie v klaku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12333"/>
            <a:ext cx="6565211" cy="36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528236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0178" name="Picture 2" descr="F:\Gif vl telo\t naťahovanie v klaku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9672" y="2492896"/>
            <a:ext cx="5623497" cy="31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674783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E:\Gif\mačací chrb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71744"/>
            <a:ext cx="4826025" cy="27146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7106" name="Picture 2" descr="F:\Gif vl telo\t predklon v sed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43125"/>
            <a:ext cx="6766498" cy="38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8131" name="Picture 3" descr="F:\Gif vl telo\t prekážkovú s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1687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02" name="Picture 2" descr="F:\Gif vl telo\t prekážkovú sed 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27081"/>
            <a:ext cx="6984776" cy="3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572287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F:\Gif vl telo\tzakopavani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27269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70614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310</Words>
  <Application>Microsoft Office PowerPoint</Application>
  <PresentationFormat>Prezentácia na obrazovke (4:3)</PresentationFormat>
  <Paragraphs>91</Paragraphs>
  <Slides>88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88</vt:i4>
      </vt:variant>
    </vt:vector>
  </HeadingPairs>
  <TitlesOfParts>
    <vt:vector size="89" baseType="lpstr">
      <vt:lpstr>Motiv sady Office</vt:lpstr>
      <vt:lpstr>Prezentácia programu PowerPoint</vt:lpstr>
      <vt:lpstr>TRÉNING NA DOMA </vt:lpstr>
      <vt:lpstr>A) Rozvičenie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PRVÉHO KOLA   NASLEDUJE PAUZA  60 SEKÚND</vt:lpstr>
      <vt:lpstr>DRUHÉ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DRUHÉHO KOLA   NASLEDUJE PAUZA  60 SEKÚND</vt:lpstr>
      <vt:lpstr>TRETIE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TRETIEHO KOLA   NASLEDUJE PAUZA  60 SEKÚND</vt:lpstr>
      <vt:lpstr> ZAČÍNAME ZA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Učiteľ</cp:lastModifiedBy>
  <cp:revision>54</cp:revision>
  <dcterms:created xsi:type="dcterms:W3CDTF">2020-04-21T18:43:33Z</dcterms:created>
  <dcterms:modified xsi:type="dcterms:W3CDTF">2020-12-03T10:52:19Z</dcterms:modified>
</cp:coreProperties>
</file>