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6"/>
  </p:notesMasterIdLst>
  <p:sldIdLst>
    <p:sldId id="383" r:id="rId2"/>
    <p:sldId id="287" r:id="rId3"/>
    <p:sldId id="416" r:id="rId4"/>
    <p:sldId id="384" r:id="rId5"/>
    <p:sldId id="417" r:id="rId6"/>
    <p:sldId id="418" r:id="rId7"/>
    <p:sldId id="419" r:id="rId8"/>
    <p:sldId id="420" r:id="rId9"/>
    <p:sldId id="421" r:id="rId10"/>
    <p:sldId id="422" r:id="rId11"/>
    <p:sldId id="423" r:id="rId12"/>
    <p:sldId id="424" r:id="rId13"/>
    <p:sldId id="425" r:id="rId14"/>
    <p:sldId id="426" r:id="rId15"/>
    <p:sldId id="427" r:id="rId16"/>
    <p:sldId id="428" r:id="rId17"/>
    <p:sldId id="429" r:id="rId18"/>
    <p:sldId id="430" r:id="rId19"/>
    <p:sldId id="431" r:id="rId20"/>
    <p:sldId id="453" r:id="rId21"/>
    <p:sldId id="432" r:id="rId22"/>
    <p:sldId id="433" r:id="rId23"/>
    <p:sldId id="434" r:id="rId24"/>
    <p:sldId id="435" r:id="rId25"/>
    <p:sldId id="436" r:id="rId26"/>
    <p:sldId id="437" r:id="rId27"/>
    <p:sldId id="438" r:id="rId28"/>
    <p:sldId id="439" r:id="rId29"/>
    <p:sldId id="440" r:id="rId30"/>
    <p:sldId id="477" r:id="rId31"/>
    <p:sldId id="478" r:id="rId32"/>
    <p:sldId id="479" r:id="rId33"/>
    <p:sldId id="480" r:id="rId34"/>
    <p:sldId id="481" r:id="rId35"/>
    <p:sldId id="454" r:id="rId36"/>
    <p:sldId id="482" r:id="rId37"/>
    <p:sldId id="499" r:id="rId38"/>
    <p:sldId id="500" r:id="rId39"/>
    <p:sldId id="501" r:id="rId40"/>
    <p:sldId id="502" r:id="rId41"/>
    <p:sldId id="503" r:id="rId42"/>
    <p:sldId id="504" r:id="rId43"/>
    <p:sldId id="505" r:id="rId44"/>
    <p:sldId id="506" r:id="rId45"/>
    <p:sldId id="483" r:id="rId46"/>
    <p:sldId id="484" r:id="rId47"/>
    <p:sldId id="485" r:id="rId48"/>
    <p:sldId id="486" r:id="rId49"/>
    <p:sldId id="487" r:id="rId50"/>
    <p:sldId id="498" r:id="rId51"/>
    <p:sldId id="385" r:id="rId52"/>
    <p:sldId id="386" r:id="rId53"/>
    <p:sldId id="387" r:id="rId54"/>
    <p:sldId id="388" r:id="rId55"/>
    <p:sldId id="389" r:id="rId56"/>
    <p:sldId id="390" r:id="rId57"/>
    <p:sldId id="391" r:id="rId58"/>
    <p:sldId id="392" r:id="rId59"/>
    <p:sldId id="393" r:id="rId60"/>
    <p:sldId id="394" r:id="rId61"/>
    <p:sldId id="443" r:id="rId62"/>
    <p:sldId id="395" r:id="rId63"/>
    <p:sldId id="457" r:id="rId64"/>
    <p:sldId id="458" r:id="rId65"/>
    <p:sldId id="459" r:id="rId66"/>
    <p:sldId id="460" r:id="rId67"/>
    <p:sldId id="461" r:id="rId68"/>
    <p:sldId id="462" r:id="rId69"/>
    <p:sldId id="463" r:id="rId70"/>
    <p:sldId id="464" r:id="rId71"/>
    <p:sldId id="465" r:id="rId72"/>
    <p:sldId id="466" r:id="rId73"/>
    <p:sldId id="455" r:id="rId74"/>
    <p:sldId id="406" r:id="rId75"/>
    <p:sldId id="467" r:id="rId76"/>
    <p:sldId id="468" r:id="rId77"/>
    <p:sldId id="469" r:id="rId78"/>
    <p:sldId id="470" r:id="rId79"/>
    <p:sldId id="471" r:id="rId80"/>
    <p:sldId id="472" r:id="rId81"/>
    <p:sldId id="473" r:id="rId82"/>
    <p:sldId id="474" r:id="rId83"/>
    <p:sldId id="475" r:id="rId84"/>
    <p:sldId id="476" r:id="rId85"/>
    <p:sldId id="442" r:id="rId86"/>
    <p:sldId id="444" r:id="rId87"/>
    <p:sldId id="445" r:id="rId88"/>
    <p:sldId id="446" r:id="rId89"/>
    <p:sldId id="447" r:id="rId90"/>
    <p:sldId id="448" r:id="rId91"/>
    <p:sldId id="449" r:id="rId92"/>
    <p:sldId id="450" r:id="rId93"/>
    <p:sldId id="451" r:id="rId94"/>
    <p:sldId id="452" r:id="rId95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373" autoAdjust="0"/>
    <p:restoredTop sz="94660"/>
  </p:normalViewPr>
  <p:slideViewPr>
    <p:cSldViewPr>
      <p:cViewPr>
        <p:scale>
          <a:sx n="90" d="100"/>
          <a:sy n="90" d="100"/>
        </p:scale>
        <p:origin x="-1446" y="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944F0-67EE-49E4-B88B-054B948A80AC}" type="datetimeFigureOut">
              <a:rPr lang="sk-SK" smtClean="0"/>
              <a:pPr/>
              <a:t>7.6.2020</a:t>
            </a:fld>
            <a:endParaRPr lang="sk-SK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026330-56A9-4949-B380-86AD0604D9D0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147F-3009-465F-9623-AB199DC65EC8}" type="slidenum">
              <a:rPr lang="sk-SK" smtClean="0"/>
              <a:pPr/>
              <a:t>29</a:t>
            </a:fld>
            <a:endParaRPr 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147F-3009-465F-9623-AB199DC65EC8}" type="slidenum">
              <a:rPr lang="sk-SK" smtClean="0"/>
              <a:pPr/>
              <a:t>43</a:t>
            </a:fld>
            <a:endParaRPr lang="sk-S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147F-3009-465F-9623-AB199DC65EC8}" type="slidenum">
              <a:rPr lang="sk-SK" smtClean="0"/>
              <a:pPr/>
              <a:t>44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7.6.2020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7.6.2020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7.6.2020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7.6.2020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7.6.2020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7.6.2020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7.6.2020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7.6.2020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7.6.2020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7.6.2020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7.6.2020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7FEDE-2477-4096-A467-3BCD51C7A78E}" type="datetimeFigureOut">
              <a:rPr lang="sk-SK" smtClean="0"/>
              <a:pPr/>
              <a:t>7.6.2020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10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gif"/><Relationship Id="rId4" Type="http://schemas.openxmlformats.org/officeDocument/2006/relationships/image" Target="../media/image9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5.gif"/><Relationship Id="rId18" Type="http://schemas.openxmlformats.org/officeDocument/2006/relationships/image" Target="../media/image20.gif"/><Relationship Id="rId26" Type="http://schemas.openxmlformats.org/officeDocument/2006/relationships/image" Target="../media/image28.gif"/><Relationship Id="rId39" Type="http://schemas.openxmlformats.org/officeDocument/2006/relationships/image" Target="../media/image41.gif"/><Relationship Id="rId3" Type="http://schemas.openxmlformats.org/officeDocument/2006/relationships/slide" Target="slide20.xml"/><Relationship Id="rId21" Type="http://schemas.openxmlformats.org/officeDocument/2006/relationships/image" Target="../media/image23.gif"/><Relationship Id="rId34" Type="http://schemas.openxmlformats.org/officeDocument/2006/relationships/image" Target="../media/image36.gif"/><Relationship Id="rId42" Type="http://schemas.openxmlformats.org/officeDocument/2006/relationships/image" Target="../media/image44.gif"/><Relationship Id="rId7" Type="http://schemas.openxmlformats.org/officeDocument/2006/relationships/image" Target="../media/image9.gif"/><Relationship Id="rId12" Type="http://schemas.openxmlformats.org/officeDocument/2006/relationships/image" Target="../media/image14.gif"/><Relationship Id="rId17" Type="http://schemas.openxmlformats.org/officeDocument/2006/relationships/image" Target="../media/image19.gif"/><Relationship Id="rId25" Type="http://schemas.openxmlformats.org/officeDocument/2006/relationships/image" Target="../media/image27.gif"/><Relationship Id="rId33" Type="http://schemas.openxmlformats.org/officeDocument/2006/relationships/image" Target="../media/image35.gif"/><Relationship Id="rId38" Type="http://schemas.openxmlformats.org/officeDocument/2006/relationships/image" Target="../media/image40.gif"/><Relationship Id="rId46" Type="http://schemas.openxmlformats.org/officeDocument/2006/relationships/image" Target="../media/image48.gif"/><Relationship Id="rId2" Type="http://schemas.openxmlformats.org/officeDocument/2006/relationships/slide" Target="slide5.xml"/><Relationship Id="rId16" Type="http://schemas.openxmlformats.org/officeDocument/2006/relationships/image" Target="../media/image18.gif"/><Relationship Id="rId20" Type="http://schemas.openxmlformats.org/officeDocument/2006/relationships/image" Target="../media/image22.gif"/><Relationship Id="rId29" Type="http://schemas.openxmlformats.org/officeDocument/2006/relationships/image" Target="../media/image31.gif"/><Relationship Id="rId41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11" Type="http://schemas.openxmlformats.org/officeDocument/2006/relationships/image" Target="../media/image13.gif"/><Relationship Id="rId24" Type="http://schemas.openxmlformats.org/officeDocument/2006/relationships/image" Target="../media/image26.gif"/><Relationship Id="rId32" Type="http://schemas.openxmlformats.org/officeDocument/2006/relationships/image" Target="../media/image34.gif"/><Relationship Id="rId37" Type="http://schemas.openxmlformats.org/officeDocument/2006/relationships/image" Target="../media/image39.gif"/><Relationship Id="rId40" Type="http://schemas.openxmlformats.org/officeDocument/2006/relationships/image" Target="../media/image42.gif"/><Relationship Id="rId45" Type="http://schemas.openxmlformats.org/officeDocument/2006/relationships/image" Target="../media/image47.gif"/><Relationship Id="rId5" Type="http://schemas.openxmlformats.org/officeDocument/2006/relationships/image" Target="../media/image7.gif"/><Relationship Id="rId15" Type="http://schemas.openxmlformats.org/officeDocument/2006/relationships/image" Target="../media/image17.gif"/><Relationship Id="rId23" Type="http://schemas.openxmlformats.org/officeDocument/2006/relationships/image" Target="../media/image25.gif"/><Relationship Id="rId28" Type="http://schemas.openxmlformats.org/officeDocument/2006/relationships/image" Target="../media/image30.gif"/><Relationship Id="rId36" Type="http://schemas.openxmlformats.org/officeDocument/2006/relationships/image" Target="../media/image38.gif"/><Relationship Id="rId10" Type="http://schemas.openxmlformats.org/officeDocument/2006/relationships/image" Target="../media/image12.gif"/><Relationship Id="rId19" Type="http://schemas.openxmlformats.org/officeDocument/2006/relationships/image" Target="../media/image21.gif"/><Relationship Id="rId31" Type="http://schemas.openxmlformats.org/officeDocument/2006/relationships/image" Target="../media/image33.gif"/><Relationship Id="rId44" Type="http://schemas.openxmlformats.org/officeDocument/2006/relationships/image" Target="../media/image46.gif"/><Relationship Id="rId4" Type="http://schemas.openxmlformats.org/officeDocument/2006/relationships/slide" Target="slide36.xml"/><Relationship Id="rId9" Type="http://schemas.openxmlformats.org/officeDocument/2006/relationships/image" Target="../media/image11.gif"/><Relationship Id="rId14" Type="http://schemas.openxmlformats.org/officeDocument/2006/relationships/image" Target="../media/image16.gif"/><Relationship Id="rId22" Type="http://schemas.openxmlformats.org/officeDocument/2006/relationships/image" Target="../media/image24.gif"/><Relationship Id="rId27" Type="http://schemas.openxmlformats.org/officeDocument/2006/relationships/image" Target="../media/image29.gif"/><Relationship Id="rId30" Type="http://schemas.openxmlformats.org/officeDocument/2006/relationships/image" Target="../media/image32.gif"/><Relationship Id="rId35" Type="http://schemas.openxmlformats.org/officeDocument/2006/relationships/image" Target="../media/image37.gif"/><Relationship Id="rId43" Type="http://schemas.openxmlformats.org/officeDocument/2006/relationships/image" Target="../media/image4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13" Type="http://schemas.openxmlformats.org/officeDocument/2006/relationships/image" Target="../media/image56.gif"/><Relationship Id="rId18" Type="http://schemas.openxmlformats.org/officeDocument/2006/relationships/image" Target="../media/image61.gif"/><Relationship Id="rId26" Type="http://schemas.openxmlformats.org/officeDocument/2006/relationships/image" Target="../media/image69.gif"/><Relationship Id="rId3" Type="http://schemas.openxmlformats.org/officeDocument/2006/relationships/slide" Target="slide75.xml"/><Relationship Id="rId21" Type="http://schemas.openxmlformats.org/officeDocument/2006/relationships/image" Target="../media/image64.gif"/><Relationship Id="rId7" Type="http://schemas.openxmlformats.org/officeDocument/2006/relationships/image" Target="../media/image51.gif"/><Relationship Id="rId12" Type="http://schemas.openxmlformats.org/officeDocument/2006/relationships/image" Target="../media/image55.gif"/><Relationship Id="rId17" Type="http://schemas.openxmlformats.org/officeDocument/2006/relationships/image" Target="../media/image60.gif"/><Relationship Id="rId25" Type="http://schemas.openxmlformats.org/officeDocument/2006/relationships/image" Target="../media/image68.gif"/><Relationship Id="rId2" Type="http://schemas.openxmlformats.org/officeDocument/2006/relationships/slide" Target="slide51.xml"/><Relationship Id="rId16" Type="http://schemas.openxmlformats.org/officeDocument/2006/relationships/image" Target="../media/image59.gif"/><Relationship Id="rId20" Type="http://schemas.openxmlformats.org/officeDocument/2006/relationships/image" Target="../media/image6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gif"/><Relationship Id="rId11" Type="http://schemas.openxmlformats.org/officeDocument/2006/relationships/image" Target="../media/image54.gif"/><Relationship Id="rId24" Type="http://schemas.openxmlformats.org/officeDocument/2006/relationships/image" Target="../media/image67.gif"/><Relationship Id="rId5" Type="http://schemas.openxmlformats.org/officeDocument/2006/relationships/image" Target="../media/image49.gif"/><Relationship Id="rId15" Type="http://schemas.openxmlformats.org/officeDocument/2006/relationships/image" Target="../media/image58.gif"/><Relationship Id="rId23" Type="http://schemas.openxmlformats.org/officeDocument/2006/relationships/image" Target="../media/image66.gif"/><Relationship Id="rId10" Type="http://schemas.openxmlformats.org/officeDocument/2006/relationships/slide" Target="slide86.xml"/><Relationship Id="rId19" Type="http://schemas.openxmlformats.org/officeDocument/2006/relationships/image" Target="../media/image62.gif"/><Relationship Id="rId4" Type="http://schemas.openxmlformats.org/officeDocument/2006/relationships/slide" Target="slide63.xml"/><Relationship Id="rId9" Type="http://schemas.openxmlformats.org/officeDocument/2006/relationships/image" Target="../media/image53.gif"/><Relationship Id="rId14" Type="http://schemas.openxmlformats.org/officeDocument/2006/relationships/image" Target="../media/image57.gif"/><Relationship Id="rId22" Type="http://schemas.openxmlformats.org/officeDocument/2006/relationships/image" Target="../media/image65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gif"/><Relationship Id="rId4" Type="http://schemas.openxmlformats.org/officeDocument/2006/relationships/image" Target="../media/image102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gif"/><Relationship Id="rId4" Type="http://schemas.openxmlformats.org/officeDocument/2006/relationships/image" Target="../media/image103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g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gif"/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gi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g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gi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gi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gi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gi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gif"/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gif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gi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gi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gi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gi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gif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gif"/><Relationship Id="rId2" Type="http://schemas.openxmlformats.org/officeDocument/2006/relationships/image" Target="../media/image115.gif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gi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gi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gi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gi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14414" y="1214422"/>
            <a:ext cx="6400800" cy="1752600"/>
          </a:xfrm>
        </p:spPr>
        <p:txBody>
          <a:bodyPr/>
          <a:lstStyle/>
          <a:p>
            <a:r>
              <a:rPr lang="sk-SK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Pohyb = elixír zdravia</a:t>
            </a:r>
            <a:endParaRPr lang="sk-SK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643042" y="500042"/>
            <a:ext cx="5915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sk-SK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TRÉNING NA DOMA</a:t>
            </a:r>
            <a:endParaRPr lang="sk-SK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7" name="Šipka doprava 6"/>
          <p:cNvSpPr/>
          <p:nvPr/>
        </p:nvSpPr>
        <p:spPr>
          <a:xfrm rot="5400000">
            <a:off x="4000496" y="4429132"/>
            <a:ext cx="928694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3357554" y="1928802"/>
            <a:ext cx="206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Keď máš tento pocit</a:t>
            </a:r>
            <a:endParaRPr lang="sk-SK" dirty="0"/>
          </a:p>
        </p:txBody>
      </p:sp>
      <p:sp>
        <p:nvSpPr>
          <p:cNvPr id="9" name="TextovéPole 8"/>
          <p:cNvSpPr txBox="1"/>
          <p:nvPr/>
        </p:nvSpPr>
        <p:spPr>
          <a:xfrm>
            <a:off x="3857620" y="3857628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riešením je</a:t>
            </a:r>
            <a:endParaRPr lang="sk-SK" dirty="0"/>
          </a:p>
        </p:txBody>
      </p:sp>
      <p:grpSp>
        <p:nvGrpSpPr>
          <p:cNvPr id="11" name="Skupina 10"/>
          <p:cNvGrpSpPr/>
          <p:nvPr/>
        </p:nvGrpSpPr>
        <p:grpSpPr>
          <a:xfrm>
            <a:off x="1071538" y="2357430"/>
            <a:ext cx="6840308" cy="4500570"/>
            <a:chOff x="1071538" y="2357430"/>
            <a:chExt cx="6840308" cy="4500570"/>
          </a:xfrm>
        </p:grpSpPr>
        <p:pic>
          <p:nvPicPr>
            <p:cNvPr id="1026" name="Picture 2" descr="Strašidelné zistenie o strese a jeho účinkoch: Tichý signál spúšťa ...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71538" y="2357430"/>
              <a:ext cx="2578301" cy="1785950"/>
            </a:xfrm>
            <a:prstGeom prst="rect">
              <a:avLst/>
            </a:prstGeom>
            <a:noFill/>
          </p:spPr>
        </p:pic>
        <p:pic>
          <p:nvPicPr>
            <p:cNvPr id="1028" name="Picture 4" descr="Young Girl Jumping Rope Stock Photo, Picture And Royalty Free ...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86050" y="4848022"/>
              <a:ext cx="1496061" cy="2009978"/>
            </a:xfrm>
            <a:prstGeom prst="rect">
              <a:avLst/>
            </a:prstGeom>
            <a:noFill/>
          </p:spPr>
        </p:pic>
        <p:pic>
          <p:nvPicPr>
            <p:cNvPr id="1030" name="Picture 6" descr="Vplýva stres na imunitu? - Magazín len pre žen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72066" y="2357430"/>
              <a:ext cx="2839780" cy="1857388"/>
            </a:xfrm>
            <a:prstGeom prst="rect">
              <a:avLst/>
            </a:prstGeom>
            <a:noFill/>
          </p:spPr>
        </p:pic>
        <p:pic>
          <p:nvPicPr>
            <p:cNvPr id="1032" name="Picture 8" descr="Sport And Fitness Runner Man Running On Road Training For Marathon ...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57752" y="5072074"/>
              <a:ext cx="1071570" cy="160859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42" name="Picture 2" descr="E:\Gif\naťahovanie ruk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714620"/>
            <a:ext cx="4826025" cy="2714639"/>
          </a:xfrm>
          <a:prstGeom prst="rect">
            <a:avLst/>
          </a:prstGeom>
          <a:noFill/>
        </p:spPr>
      </p:pic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642918"/>
            <a:ext cx="3571900" cy="178595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218" name="Picture 2" descr="E:\Gif\hmoty vzadu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2714620"/>
            <a:ext cx="4699024" cy="2643201"/>
          </a:xfrm>
          <a:prstGeom prst="rect">
            <a:avLst/>
          </a:prstGeom>
          <a:noFill/>
        </p:spPr>
      </p:pic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357166"/>
            <a:ext cx="2786082" cy="139304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57166"/>
            <a:ext cx="2786082" cy="1393041"/>
          </a:xfrm>
          <a:prstGeom prst="rect">
            <a:avLst/>
          </a:prstGeom>
          <a:noFill/>
        </p:spPr>
      </p:pic>
      <p:pic>
        <p:nvPicPr>
          <p:cNvPr id="7170" name="Picture 2" descr="E:\Gif\krúženie trupom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2571744"/>
            <a:ext cx="5080036" cy="285752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5362" name="Picture 2" descr="E:\Gif2\striedavej hmity k op noh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2500306"/>
            <a:ext cx="5334028" cy="3000391"/>
          </a:xfrm>
          <a:prstGeom prst="rect">
            <a:avLst/>
          </a:prstGeom>
          <a:noFill/>
        </p:spPr>
      </p:pic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357166"/>
            <a:ext cx="2786082" cy="139304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214290"/>
            <a:ext cx="3571900" cy="1785950"/>
          </a:xfrm>
          <a:prstGeom prst="rect">
            <a:avLst/>
          </a:prstGeom>
          <a:noFill/>
        </p:spPr>
      </p:pic>
      <p:pic>
        <p:nvPicPr>
          <p:cNvPr id="3074" name="Picture 2" descr="E:\Gif\predkopavani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2643182"/>
            <a:ext cx="4445022" cy="250032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4525963"/>
          </a:xfrm>
        </p:spPr>
        <p:txBody>
          <a:bodyPr/>
          <a:lstStyle/>
          <a:p>
            <a:endParaRPr lang="sk-SK"/>
          </a:p>
        </p:txBody>
      </p:sp>
      <p:pic>
        <p:nvPicPr>
          <p:cNvPr id="8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571480"/>
            <a:ext cx="3571900" cy="1785950"/>
          </a:xfrm>
          <a:prstGeom prst="rect">
            <a:avLst/>
          </a:prstGeom>
          <a:noFill/>
        </p:spPr>
      </p:pic>
      <p:pic>
        <p:nvPicPr>
          <p:cNvPr id="4098" name="Picture 2" descr="E:\Gif\zakopavani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2714620"/>
            <a:ext cx="4445022" cy="250032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500330" cy="1250165"/>
          </a:xfrm>
          <a:prstGeom prst="rect">
            <a:avLst/>
          </a:prstGeom>
          <a:noFill/>
        </p:spPr>
      </p:pic>
      <p:pic>
        <p:nvPicPr>
          <p:cNvPr id="11266" name="Picture 2" descr="E:\Gif2\drepy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95416" y="2214554"/>
            <a:ext cx="4976848" cy="2799476"/>
          </a:xfrm>
          <a:prstGeom prst="rect">
            <a:avLst/>
          </a:prstGeom>
          <a:noFill/>
        </p:spPr>
      </p:pic>
      <p:sp>
        <p:nvSpPr>
          <p:cNvPr id="7" name="Obdélník 6"/>
          <p:cNvSpPr/>
          <p:nvPr/>
        </p:nvSpPr>
        <p:spPr>
          <a:xfrm>
            <a:off x="6215074" y="1785926"/>
            <a:ext cx="2214578" cy="3643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bdélník 7"/>
          <p:cNvSpPr/>
          <p:nvPr/>
        </p:nvSpPr>
        <p:spPr>
          <a:xfrm>
            <a:off x="1000100" y="1785926"/>
            <a:ext cx="2214578" cy="3857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9938" name="AutoShape 2" descr="☆ flutter kicks gif | Abs workout, Ultimate ab workou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9940" name="AutoShape 4" descr="☆ flutter kicks gif | Abs workout, Ultimate ab workou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285728"/>
            <a:ext cx="2714644" cy="1357322"/>
          </a:xfrm>
          <a:prstGeom prst="rect">
            <a:avLst/>
          </a:prstGeom>
          <a:noFill/>
        </p:spPr>
      </p:pic>
      <p:pic>
        <p:nvPicPr>
          <p:cNvPr id="12290" name="Picture 2" descr="E:\Gif2\znozne presko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2357430"/>
            <a:ext cx="4191029" cy="235745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3314" name="Picture 2" descr="E:\Gif\strihani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786058"/>
            <a:ext cx="4572023" cy="2571763"/>
          </a:xfrm>
          <a:prstGeom prst="rect">
            <a:avLst/>
          </a:prstGeom>
          <a:noFill/>
        </p:spPr>
      </p:pic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571480"/>
            <a:ext cx="2714644" cy="135732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72518" cy="4525963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KLIKNI NA DOMČEK A VYBER SI TYP TRÉNINGU</a:t>
            </a:r>
          </a:p>
          <a:p>
            <a:endParaRPr lang="sk-SK" dirty="0"/>
          </a:p>
        </p:txBody>
      </p:sp>
      <p:sp>
        <p:nvSpPr>
          <p:cNvPr id="5" name="Tlačítko akce: Domů 4">
            <a:hlinkClick r:id="rId2" action="ppaction://hlinksldjump" highlightClick="1"/>
          </p:cNvPr>
          <p:cNvSpPr/>
          <p:nvPr/>
        </p:nvSpPr>
        <p:spPr>
          <a:xfrm>
            <a:off x="2928926" y="3429000"/>
            <a:ext cx="3214710" cy="292895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Šipka dolů 5"/>
          <p:cNvSpPr/>
          <p:nvPr/>
        </p:nvSpPr>
        <p:spPr>
          <a:xfrm>
            <a:off x="4500562" y="2285992"/>
            <a:ext cx="357190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/>
          <a:lstStyle/>
          <a:p>
            <a:r>
              <a:rPr lang="sk-SK" dirty="0" smtClean="0">
                <a:latin typeface="Elephant" pitchFamily="18" charset="0"/>
              </a:rPr>
              <a:t>TRÉNING NA DOMA </a:t>
            </a:r>
            <a:endParaRPr lang="sk-SK" sz="6600" dirty="0">
              <a:latin typeface="Elephant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14282" y="3000372"/>
            <a:ext cx="864399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sk-SK" b="1" dirty="0" smtClean="0"/>
              <a:t>Spusti si na mobile stopky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sk-SK" b="1" dirty="0" smtClean="0"/>
              <a:t>Tlačidlom F5 na klávesnici </a:t>
            </a:r>
            <a:r>
              <a:rPr lang="sk-SK" dirty="0" smtClean="0"/>
              <a:t>si zapni prezentáciu </a:t>
            </a:r>
            <a:endParaRPr lang="sk-SK" b="1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sk-SK" dirty="0" smtClean="0"/>
              <a:t>Počas tréningu </a:t>
            </a:r>
            <a:r>
              <a:rPr lang="sk-SK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 riaď pokynmi, </a:t>
            </a:r>
            <a:r>
              <a:rPr lang="sk-SK" dirty="0" smtClean="0"/>
              <a:t>ktoré uvidíš v prezentácii</a:t>
            </a:r>
          </a:p>
          <a:p>
            <a:pPr marL="342900" indent="-342900">
              <a:buFont typeface="Wingdings" pitchFamily="2" charset="2"/>
              <a:buChar char="Ø"/>
            </a:pPr>
            <a:endParaRPr lang="sk-SK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sk-SK" dirty="0" smtClean="0"/>
              <a:t>Tvojou úlohou je absolvovať   </a:t>
            </a:r>
            <a:r>
              <a:rPr lang="sk-SK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jednu ľubovoľnú </a:t>
            </a:r>
            <a:r>
              <a:rPr lang="sk-SK" b="1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rozvičku</a:t>
            </a:r>
            <a:r>
              <a:rPr lang="sk-SK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dirty="0" smtClean="0"/>
              <a:t>a  </a:t>
            </a:r>
            <a:r>
              <a:rPr lang="sk-SK" b="1" u="sng" dirty="0" smtClean="0">
                <a:solidFill>
                  <a:srgbClr val="FF0000"/>
                </a:solidFill>
              </a:rPr>
              <a:t>3 ľubovoľné tréningy  </a:t>
            </a:r>
            <a:r>
              <a:rPr lang="sk-SK" b="1" dirty="0" smtClean="0"/>
              <a:t>(čiže 3 kolá)</a:t>
            </a:r>
          </a:p>
          <a:p>
            <a:pPr marL="342900" indent="-342900"/>
            <a:r>
              <a:rPr lang="sk-SK" b="1" dirty="0" smtClean="0"/>
              <a:t>       (môžeš  absolvovať  buď  tri rozdielne tréningy alebo trikrát  ten istý tréning  alebo si vybrať inú kombináciu tréningov – je vždy iba na tebe, ktorý tréning si zvolíš)</a:t>
            </a:r>
          </a:p>
          <a:p>
            <a:pPr marL="342900" indent="-342900"/>
            <a:endParaRPr lang="sk-SK" b="1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sk-SK" dirty="0" smtClean="0"/>
              <a:t>Po docvičení nezabudni stopnúť výsledný čas a poslať  mi ho </a:t>
            </a:r>
          </a:p>
          <a:p>
            <a:pPr marL="342900" indent="-342900"/>
            <a:r>
              <a:rPr lang="sk-SK" dirty="0" smtClean="0"/>
              <a:t>        na </a:t>
            </a:r>
            <a:r>
              <a:rPr lang="sk-SK" dirty="0" err="1" smtClean="0"/>
              <a:t>Edupage</a:t>
            </a:r>
            <a:endParaRPr lang="sk-SK" dirty="0" smtClean="0"/>
          </a:p>
          <a:p>
            <a:pPr marL="342900" indent="-342900">
              <a:buFont typeface="+mj-lt"/>
              <a:buAutoNum type="arabicPeriod"/>
            </a:pPr>
            <a:endParaRPr lang="sk-SK" dirty="0"/>
          </a:p>
        </p:txBody>
      </p:sp>
      <p:sp>
        <p:nvSpPr>
          <p:cNvPr id="7" name="TextovéPole 6"/>
          <p:cNvSpPr txBox="1"/>
          <p:nvPr/>
        </p:nvSpPr>
        <p:spPr>
          <a:xfrm>
            <a:off x="214282" y="2000240"/>
            <a:ext cx="4357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ÚVODNÉ INFORMÁCIE </a:t>
            </a:r>
            <a:endParaRPr lang="sk-SK" sz="32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500034" y="1142984"/>
            <a:ext cx="3795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VYTVORIL:   </a:t>
            </a:r>
            <a:r>
              <a:rPr lang="sk-SK" dirty="0" smtClean="0"/>
              <a:t>MGR. LUKÁŠ HABOVŠTIAK</a:t>
            </a:r>
            <a:endParaRPr lang="sk-SK" dirty="0"/>
          </a:p>
        </p:txBody>
      </p:sp>
      <p:pic>
        <p:nvPicPr>
          <p:cNvPr id="1026" name="Picture 2" descr="C:\Users\Lukas\Desktop\CVIČENIE NA DOMA\j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928670"/>
            <a:ext cx="1649472" cy="2266973"/>
          </a:xfrm>
          <a:prstGeom prst="rect">
            <a:avLst/>
          </a:prstGeom>
          <a:noFill/>
        </p:spPr>
      </p:pic>
      <p:pic>
        <p:nvPicPr>
          <p:cNvPr id="76802" name="Picture 2" descr="Latest 60 Seconds GIFs | Gfyca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5533351"/>
            <a:ext cx="2357426" cy="132464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60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 </a:t>
            </a:r>
            <a:r>
              <a:rPr lang="sk-SK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Rozvičenie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 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D</a:t>
            </a:r>
            <a:endParaRPr lang="sk-SK" dirty="0"/>
          </a:p>
        </p:txBody>
      </p:sp>
      <p:pic>
        <p:nvPicPr>
          <p:cNvPr id="5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2285992"/>
            <a:ext cx="5715000" cy="3219451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786050" y="1357298"/>
            <a:ext cx="33789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dirty="0" smtClean="0">
                <a:latin typeface="+mj-lt"/>
              </a:rPr>
              <a:t>ZAČÍNAME ZA</a:t>
            </a:r>
            <a:endParaRPr lang="sk-SK" sz="4400" dirty="0">
              <a:latin typeface="+mj-lt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285984" y="6000768"/>
            <a:ext cx="29993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sk-SK" sz="2000" b="1" dirty="0" smtClean="0"/>
              <a:t>PRIPRAV SA NA PRVÝ CVIK</a:t>
            </a:r>
            <a:endParaRPr lang="sk-SK" sz="2000" b="1" dirty="0"/>
          </a:p>
        </p:txBody>
      </p:sp>
      <p:sp>
        <p:nvSpPr>
          <p:cNvPr id="10" name="Šipka doprava 9"/>
          <p:cNvSpPr/>
          <p:nvPr/>
        </p:nvSpPr>
        <p:spPr>
          <a:xfrm>
            <a:off x="5429256" y="6143644"/>
            <a:ext cx="571504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2" descr="E:\Lopta\L beh okolo lopt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5857892"/>
            <a:ext cx="1280000" cy="720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  <p:pic>
        <p:nvPicPr>
          <p:cNvPr id="12" name="Picture 2" descr="E:\Lopta\L beh okolo lopt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2000240"/>
            <a:ext cx="6143668" cy="3455813"/>
          </a:xfrm>
          <a:prstGeom prst="rect">
            <a:avLst/>
          </a:prstGeom>
          <a:noFill/>
        </p:spPr>
      </p:pic>
      <p:grpSp>
        <p:nvGrpSpPr>
          <p:cNvPr id="14" name="Skupina 13"/>
          <p:cNvGrpSpPr/>
          <p:nvPr/>
        </p:nvGrpSpPr>
        <p:grpSpPr>
          <a:xfrm>
            <a:off x="4643438" y="5357826"/>
            <a:ext cx="4286264" cy="1285875"/>
            <a:chOff x="4643438" y="5357826"/>
            <a:chExt cx="4286264" cy="1285875"/>
          </a:xfrm>
        </p:grpSpPr>
        <p:grpSp>
          <p:nvGrpSpPr>
            <p:cNvPr id="4" name="Skupina 11"/>
            <p:cNvGrpSpPr/>
            <p:nvPr/>
          </p:nvGrpSpPr>
          <p:grpSpPr>
            <a:xfrm>
              <a:off x="4643438" y="6000768"/>
              <a:ext cx="1928826" cy="369332"/>
              <a:chOff x="4643438" y="6000768"/>
              <a:chExt cx="1928826" cy="369332"/>
            </a:xfrm>
          </p:grpSpPr>
          <p:sp>
            <p:nvSpPr>
              <p:cNvPr id="8" name="TextovéPole 7"/>
              <p:cNvSpPr txBox="1"/>
              <p:nvPr/>
            </p:nvSpPr>
            <p:spPr>
              <a:xfrm>
                <a:off x="4643438" y="6000768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Šipka doprava 10"/>
              <p:cNvSpPr/>
              <p:nvPr/>
            </p:nvSpPr>
            <p:spPr>
              <a:xfrm>
                <a:off x="6000760" y="600076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13" name="Picture 2" descr="E:\Lopta\L skiping2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643702" y="5357826"/>
              <a:ext cx="2286000" cy="12858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214290"/>
            <a:ext cx="2786082" cy="1393041"/>
          </a:xfrm>
          <a:prstGeom prst="rect">
            <a:avLst/>
          </a:prstGeom>
          <a:noFill/>
        </p:spPr>
      </p:pic>
      <p:pic>
        <p:nvPicPr>
          <p:cNvPr id="13" name="Picture 2" descr="E:\Lopta\L skiping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1928802"/>
            <a:ext cx="5715040" cy="3214710"/>
          </a:xfrm>
          <a:prstGeom prst="rect">
            <a:avLst/>
          </a:prstGeom>
          <a:noFill/>
        </p:spPr>
      </p:pic>
      <p:grpSp>
        <p:nvGrpSpPr>
          <p:cNvPr id="15" name="Skupina 14"/>
          <p:cNvGrpSpPr/>
          <p:nvPr/>
        </p:nvGrpSpPr>
        <p:grpSpPr>
          <a:xfrm>
            <a:off x="2643174" y="5357826"/>
            <a:ext cx="4500578" cy="1285875"/>
            <a:chOff x="2643174" y="5357826"/>
            <a:chExt cx="4500578" cy="1285875"/>
          </a:xfrm>
        </p:grpSpPr>
        <p:grpSp>
          <p:nvGrpSpPr>
            <p:cNvPr id="4" name="Skupina 12"/>
            <p:cNvGrpSpPr/>
            <p:nvPr/>
          </p:nvGrpSpPr>
          <p:grpSpPr>
            <a:xfrm>
              <a:off x="2643174" y="6215082"/>
              <a:ext cx="1928826" cy="369332"/>
              <a:chOff x="4643438" y="6000768"/>
              <a:chExt cx="1928826" cy="369332"/>
            </a:xfrm>
          </p:grpSpPr>
          <p:sp>
            <p:nvSpPr>
              <p:cNvPr id="10" name="TextovéPole 9"/>
              <p:cNvSpPr txBox="1"/>
              <p:nvPr/>
            </p:nvSpPr>
            <p:spPr>
              <a:xfrm>
                <a:off x="4643438" y="6000768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Šipka doprava 10"/>
              <p:cNvSpPr/>
              <p:nvPr/>
            </p:nvSpPr>
            <p:spPr>
              <a:xfrm>
                <a:off x="6000760" y="600076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14" name="Picture 2" descr="E:\Lopta\L predkopavanie 2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57752" y="5357826"/>
              <a:ext cx="2286000" cy="12858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214290"/>
            <a:ext cx="3571900" cy="1785950"/>
          </a:xfrm>
          <a:prstGeom prst="rect">
            <a:avLst/>
          </a:prstGeom>
          <a:noFill/>
        </p:spPr>
      </p:pic>
      <p:pic>
        <p:nvPicPr>
          <p:cNvPr id="13" name="Picture 2" descr="E:\Lopta\L predkop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2071678"/>
            <a:ext cx="5929354" cy="3335262"/>
          </a:xfrm>
          <a:prstGeom prst="rect">
            <a:avLst/>
          </a:prstGeom>
          <a:noFill/>
        </p:spPr>
      </p:pic>
      <p:grpSp>
        <p:nvGrpSpPr>
          <p:cNvPr id="15" name="Skupina 14"/>
          <p:cNvGrpSpPr/>
          <p:nvPr/>
        </p:nvGrpSpPr>
        <p:grpSpPr>
          <a:xfrm>
            <a:off x="4643438" y="5429264"/>
            <a:ext cx="4286264" cy="1285875"/>
            <a:chOff x="4643438" y="5429264"/>
            <a:chExt cx="4286264" cy="1285875"/>
          </a:xfrm>
        </p:grpSpPr>
        <p:grpSp>
          <p:nvGrpSpPr>
            <p:cNvPr id="4" name="Skupina 12"/>
            <p:cNvGrpSpPr/>
            <p:nvPr/>
          </p:nvGrpSpPr>
          <p:grpSpPr>
            <a:xfrm>
              <a:off x="4643438" y="6000768"/>
              <a:ext cx="1928826" cy="369332"/>
              <a:chOff x="4643438" y="6000768"/>
              <a:chExt cx="1928826" cy="369332"/>
            </a:xfrm>
          </p:grpSpPr>
          <p:sp>
            <p:nvSpPr>
              <p:cNvPr id="10" name="TextovéPole 9"/>
              <p:cNvSpPr txBox="1"/>
              <p:nvPr/>
            </p:nvSpPr>
            <p:spPr>
              <a:xfrm>
                <a:off x="4643438" y="6000768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Šipka doprava 10"/>
              <p:cNvSpPr/>
              <p:nvPr/>
            </p:nvSpPr>
            <p:spPr>
              <a:xfrm>
                <a:off x="6000760" y="600076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14" name="Picture 2" descr="E:\Lopta\L zakopavanie 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643702" y="5429264"/>
              <a:ext cx="2286000" cy="12858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57166"/>
            <a:ext cx="2786082" cy="1393041"/>
          </a:xfrm>
          <a:prstGeom prst="rect">
            <a:avLst/>
          </a:prstGeom>
          <a:noFill/>
        </p:spPr>
      </p:pic>
      <p:pic>
        <p:nvPicPr>
          <p:cNvPr id="10" name="Picture 2" descr="E:\Lopta\L zakopavanie 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1857364"/>
            <a:ext cx="6143668" cy="3455813"/>
          </a:xfrm>
          <a:prstGeom prst="rect">
            <a:avLst/>
          </a:prstGeom>
          <a:noFill/>
        </p:spPr>
      </p:pic>
      <p:grpSp>
        <p:nvGrpSpPr>
          <p:cNvPr id="13" name="Skupina 12"/>
          <p:cNvGrpSpPr/>
          <p:nvPr/>
        </p:nvGrpSpPr>
        <p:grpSpPr>
          <a:xfrm>
            <a:off x="4643438" y="5572140"/>
            <a:ext cx="4008466" cy="968878"/>
            <a:chOff x="4643438" y="5572140"/>
            <a:chExt cx="4008466" cy="968878"/>
          </a:xfrm>
        </p:grpSpPr>
        <p:grpSp>
          <p:nvGrpSpPr>
            <p:cNvPr id="2" name="Skupina 11"/>
            <p:cNvGrpSpPr/>
            <p:nvPr/>
          </p:nvGrpSpPr>
          <p:grpSpPr>
            <a:xfrm>
              <a:off x="4643438" y="6000768"/>
              <a:ext cx="1928826" cy="369332"/>
              <a:chOff x="4643438" y="6000768"/>
              <a:chExt cx="1928826" cy="369332"/>
            </a:xfrm>
          </p:grpSpPr>
          <p:sp>
            <p:nvSpPr>
              <p:cNvPr id="7" name="TextovéPole 6"/>
              <p:cNvSpPr txBox="1"/>
              <p:nvPr/>
            </p:nvSpPr>
            <p:spPr>
              <a:xfrm>
                <a:off x="4643438" y="6000768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" name="Šipka doprava 7"/>
              <p:cNvSpPr/>
              <p:nvPr/>
            </p:nvSpPr>
            <p:spPr>
              <a:xfrm>
                <a:off x="6000760" y="600076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12" name="Picture 2" descr="E:\Lopta\L poskoky1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929454" y="5572140"/>
              <a:ext cx="1722450" cy="96887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57166"/>
            <a:ext cx="2786082" cy="1393041"/>
          </a:xfrm>
          <a:prstGeom prst="rect">
            <a:avLst/>
          </a:prstGeom>
          <a:noFill/>
        </p:spPr>
      </p:pic>
      <p:pic>
        <p:nvPicPr>
          <p:cNvPr id="11" name="Picture 2" descr="E:\Lopta\L poskoky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2000240"/>
            <a:ext cx="5857916" cy="3295077"/>
          </a:xfrm>
          <a:prstGeom prst="rect">
            <a:avLst/>
          </a:prstGeom>
          <a:noFill/>
        </p:spPr>
      </p:pic>
      <p:grpSp>
        <p:nvGrpSpPr>
          <p:cNvPr id="14" name="Skupina 13"/>
          <p:cNvGrpSpPr/>
          <p:nvPr/>
        </p:nvGrpSpPr>
        <p:grpSpPr>
          <a:xfrm>
            <a:off x="4500562" y="5500702"/>
            <a:ext cx="4063140" cy="1080000"/>
            <a:chOff x="4500562" y="5500702"/>
            <a:chExt cx="4063140" cy="1080000"/>
          </a:xfrm>
        </p:grpSpPr>
        <p:grpSp>
          <p:nvGrpSpPr>
            <p:cNvPr id="4" name="Skupina 12"/>
            <p:cNvGrpSpPr/>
            <p:nvPr/>
          </p:nvGrpSpPr>
          <p:grpSpPr>
            <a:xfrm>
              <a:off x="4500562" y="5786454"/>
              <a:ext cx="2071702" cy="428628"/>
              <a:chOff x="4500562" y="5786454"/>
              <a:chExt cx="2071702" cy="428628"/>
            </a:xfrm>
          </p:grpSpPr>
          <p:sp>
            <p:nvSpPr>
              <p:cNvPr id="9" name="TextovéPole 8"/>
              <p:cNvSpPr txBox="1"/>
              <p:nvPr/>
            </p:nvSpPr>
            <p:spPr>
              <a:xfrm>
                <a:off x="4500562" y="5786454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" name="Šipka doprava 9"/>
              <p:cNvSpPr/>
              <p:nvPr/>
            </p:nvSpPr>
            <p:spPr>
              <a:xfrm>
                <a:off x="6000760" y="600076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13" name="Picture 2" descr="E:\Lopta\L krúženie kolo hlavy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643702" y="5500702"/>
              <a:ext cx="1920000" cy="10800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214290"/>
            <a:ext cx="3571900" cy="1785950"/>
          </a:xfrm>
          <a:prstGeom prst="rect">
            <a:avLst/>
          </a:prstGeom>
          <a:noFill/>
        </p:spPr>
      </p:pic>
      <p:pic>
        <p:nvPicPr>
          <p:cNvPr id="11" name="Picture 2" descr="E:\Lopta\L krúženie kolo hlav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2000240"/>
            <a:ext cx="5786478" cy="3254894"/>
          </a:xfrm>
          <a:prstGeom prst="rect">
            <a:avLst/>
          </a:prstGeom>
          <a:noFill/>
        </p:spPr>
      </p:pic>
      <p:grpSp>
        <p:nvGrpSpPr>
          <p:cNvPr id="14" name="Skupina 13"/>
          <p:cNvGrpSpPr/>
          <p:nvPr/>
        </p:nvGrpSpPr>
        <p:grpSpPr>
          <a:xfrm>
            <a:off x="4500562" y="5357826"/>
            <a:ext cx="4429140" cy="1285875"/>
            <a:chOff x="4500562" y="5357826"/>
            <a:chExt cx="4429140" cy="1285875"/>
          </a:xfrm>
        </p:grpSpPr>
        <p:grpSp>
          <p:nvGrpSpPr>
            <p:cNvPr id="4" name="Skupina 12"/>
            <p:cNvGrpSpPr/>
            <p:nvPr/>
          </p:nvGrpSpPr>
          <p:grpSpPr>
            <a:xfrm>
              <a:off x="4500562" y="5786454"/>
              <a:ext cx="2071702" cy="428628"/>
              <a:chOff x="4500562" y="5786454"/>
              <a:chExt cx="2071702" cy="428628"/>
            </a:xfrm>
          </p:grpSpPr>
          <p:sp>
            <p:nvSpPr>
              <p:cNvPr id="8" name="TextovéPole 7"/>
              <p:cNvSpPr txBox="1"/>
              <p:nvPr/>
            </p:nvSpPr>
            <p:spPr>
              <a:xfrm>
                <a:off x="4500562" y="5786454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" name="Šipka doprava 9"/>
              <p:cNvSpPr/>
              <p:nvPr/>
            </p:nvSpPr>
            <p:spPr>
              <a:xfrm>
                <a:off x="6000760" y="600076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13" name="Picture 3" descr="E:\Lopta\L krúženie okolo trupu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643702" y="5357826"/>
              <a:ext cx="2286000" cy="12858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4525963"/>
          </a:xfrm>
        </p:spPr>
        <p:txBody>
          <a:bodyPr/>
          <a:lstStyle/>
          <a:p>
            <a:endParaRPr lang="sk-SK"/>
          </a:p>
        </p:txBody>
      </p:sp>
      <p:pic>
        <p:nvPicPr>
          <p:cNvPr id="8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285728"/>
            <a:ext cx="3571900" cy="1785950"/>
          </a:xfrm>
          <a:prstGeom prst="rect">
            <a:avLst/>
          </a:prstGeom>
          <a:noFill/>
        </p:spPr>
      </p:pic>
      <p:pic>
        <p:nvPicPr>
          <p:cNvPr id="11" name="Picture 3" descr="E:\Lopta\L krúženie okolo trupu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2285992"/>
            <a:ext cx="5500726" cy="3094158"/>
          </a:xfrm>
          <a:prstGeom prst="rect">
            <a:avLst/>
          </a:prstGeom>
          <a:noFill/>
        </p:spPr>
      </p:pic>
      <p:grpSp>
        <p:nvGrpSpPr>
          <p:cNvPr id="14" name="Skupina 13"/>
          <p:cNvGrpSpPr/>
          <p:nvPr/>
        </p:nvGrpSpPr>
        <p:grpSpPr>
          <a:xfrm>
            <a:off x="4357686" y="5429264"/>
            <a:ext cx="4429140" cy="1285875"/>
            <a:chOff x="4357686" y="5429264"/>
            <a:chExt cx="4429140" cy="1285875"/>
          </a:xfrm>
        </p:grpSpPr>
        <p:grpSp>
          <p:nvGrpSpPr>
            <p:cNvPr id="4" name="Skupina 12"/>
            <p:cNvGrpSpPr/>
            <p:nvPr/>
          </p:nvGrpSpPr>
          <p:grpSpPr>
            <a:xfrm>
              <a:off x="4357686" y="6143644"/>
              <a:ext cx="2071702" cy="428628"/>
              <a:chOff x="4929190" y="6143644"/>
              <a:chExt cx="2071702" cy="428628"/>
            </a:xfrm>
          </p:grpSpPr>
          <p:sp>
            <p:nvSpPr>
              <p:cNvPr id="9" name="TextovéPole 8"/>
              <p:cNvSpPr txBox="1"/>
              <p:nvPr/>
            </p:nvSpPr>
            <p:spPr>
              <a:xfrm>
                <a:off x="4929190" y="6143644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" name="Šipka doprava 9"/>
              <p:cNvSpPr/>
              <p:nvPr/>
            </p:nvSpPr>
            <p:spPr>
              <a:xfrm>
                <a:off x="6429388" y="635795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13" name="Picture 3" descr="E:\Lopta\L krúženie okolo stehien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00826" y="5429264"/>
              <a:ext cx="2286000" cy="12858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8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500330" cy="1250165"/>
          </a:xfrm>
          <a:prstGeom prst="rect">
            <a:avLst/>
          </a:prstGeom>
          <a:noFill/>
        </p:spPr>
      </p:pic>
      <p:pic>
        <p:nvPicPr>
          <p:cNvPr id="11" name="Picture 3" descr="E:\Lopta\L krúženie okolo stehien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1857364"/>
            <a:ext cx="6215106" cy="3495997"/>
          </a:xfrm>
          <a:prstGeom prst="rect">
            <a:avLst/>
          </a:prstGeom>
          <a:noFill/>
        </p:spPr>
      </p:pic>
      <p:grpSp>
        <p:nvGrpSpPr>
          <p:cNvPr id="14" name="Skupina 13"/>
          <p:cNvGrpSpPr/>
          <p:nvPr/>
        </p:nvGrpSpPr>
        <p:grpSpPr>
          <a:xfrm>
            <a:off x="3929058" y="5429264"/>
            <a:ext cx="4500578" cy="1285875"/>
            <a:chOff x="3929058" y="5429264"/>
            <a:chExt cx="4500578" cy="1285875"/>
          </a:xfrm>
        </p:grpSpPr>
        <p:grpSp>
          <p:nvGrpSpPr>
            <p:cNvPr id="5" name="Skupina 12"/>
            <p:cNvGrpSpPr/>
            <p:nvPr/>
          </p:nvGrpSpPr>
          <p:grpSpPr>
            <a:xfrm>
              <a:off x="3929058" y="6072206"/>
              <a:ext cx="2071702" cy="428628"/>
              <a:chOff x="4929190" y="6143644"/>
              <a:chExt cx="2071702" cy="428628"/>
            </a:xfrm>
          </p:grpSpPr>
          <p:sp>
            <p:nvSpPr>
              <p:cNvPr id="9" name="TextovéPole 8"/>
              <p:cNvSpPr txBox="1"/>
              <p:nvPr/>
            </p:nvSpPr>
            <p:spPr>
              <a:xfrm>
                <a:off x="4929190" y="6143644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" name="Šipka doprava 9"/>
              <p:cNvSpPr/>
              <p:nvPr/>
            </p:nvSpPr>
            <p:spPr>
              <a:xfrm>
                <a:off x="6429388" y="635795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13" name="Picture 3" descr="E:\Lopta\L krúženie okolo kolien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143636" y="5429264"/>
              <a:ext cx="2286000" cy="12858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571480"/>
            <a:ext cx="2714644" cy="1357322"/>
          </a:xfrm>
          <a:prstGeom prst="rect">
            <a:avLst/>
          </a:prstGeom>
          <a:noFill/>
        </p:spPr>
      </p:pic>
      <p:pic>
        <p:nvPicPr>
          <p:cNvPr id="10" name="Picture 3" descr="E:\Lopta\L krúženie okolo kolien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2214554"/>
            <a:ext cx="5572164" cy="3134342"/>
          </a:xfrm>
          <a:prstGeom prst="rect">
            <a:avLst/>
          </a:prstGeom>
          <a:noFill/>
        </p:spPr>
      </p:pic>
      <p:grpSp>
        <p:nvGrpSpPr>
          <p:cNvPr id="13" name="Skupina 12"/>
          <p:cNvGrpSpPr/>
          <p:nvPr/>
        </p:nvGrpSpPr>
        <p:grpSpPr>
          <a:xfrm>
            <a:off x="4071934" y="5429264"/>
            <a:ext cx="4572016" cy="1285875"/>
            <a:chOff x="4071934" y="5429264"/>
            <a:chExt cx="4572016" cy="1285875"/>
          </a:xfrm>
        </p:grpSpPr>
        <p:grpSp>
          <p:nvGrpSpPr>
            <p:cNvPr id="6" name="Skupina 11"/>
            <p:cNvGrpSpPr/>
            <p:nvPr/>
          </p:nvGrpSpPr>
          <p:grpSpPr>
            <a:xfrm>
              <a:off x="4071934" y="6072206"/>
              <a:ext cx="2071702" cy="428628"/>
              <a:chOff x="4929190" y="6143644"/>
              <a:chExt cx="2071702" cy="428628"/>
            </a:xfrm>
          </p:grpSpPr>
          <p:sp>
            <p:nvSpPr>
              <p:cNvPr id="8" name="TextovéPole 7"/>
              <p:cNvSpPr txBox="1"/>
              <p:nvPr/>
            </p:nvSpPr>
            <p:spPr>
              <a:xfrm>
                <a:off x="4929190" y="6143644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" name="Šipka doprava 8"/>
              <p:cNvSpPr/>
              <p:nvPr/>
            </p:nvSpPr>
            <p:spPr>
              <a:xfrm>
                <a:off x="6429388" y="635795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12" name="Picture 3" descr="E:\Lopta\L krúženie 2.gif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357950" y="5429264"/>
              <a:ext cx="2286000" cy="12858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sk-SK" sz="3200" b="1" dirty="0" smtClean="0"/>
              <a:t>KLIKNUTÍM NA TEXT </a:t>
            </a:r>
            <a:br>
              <a:rPr lang="sk-SK" sz="3200" b="1" dirty="0" smtClean="0"/>
            </a:br>
            <a:r>
              <a:rPr lang="sk-SK" sz="3200" b="1" dirty="0" smtClean="0"/>
              <a:t>VYBER SI TYP ROZCVIČENIA</a:t>
            </a:r>
            <a:endParaRPr lang="sk-SK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92867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sldjump"/>
              </a:rPr>
              <a:t>ROZCVIČENIE A</a:t>
            </a:r>
            <a:endParaRPr lang="sk-SK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k-SK" dirty="0" smtClean="0"/>
          </a:p>
          <a:p>
            <a:endParaRPr lang="sk-SK" sz="2000" dirty="0" smtClean="0"/>
          </a:p>
          <a:p>
            <a:endParaRPr lang="sk-SK" sz="2000" dirty="0" smtClean="0"/>
          </a:p>
          <a:p>
            <a:pPr>
              <a:buNone/>
            </a:pPr>
            <a:r>
              <a:rPr lang="sk-SK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action="ppaction://hlinksldjump"/>
              </a:rPr>
              <a:t>ROZCVIČENIE </a:t>
            </a:r>
            <a:r>
              <a:rPr lang="sk-SK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action="ppaction://hlinksldjump"/>
              </a:rPr>
              <a:t>D</a:t>
            </a:r>
            <a:endParaRPr lang="sk-SK" sz="28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k-SK" sz="2000" dirty="0" smtClean="0"/>
          </a:p>
          <a:p>
            <a:endParaRPr lang="sk-SK" sz="2000" dirty="0" smtClean="0"/>
          </a:p>
          <a:p>
            <a:endParaRPr lang="sk-SK" sz="2000" dirty="0" smtClean="0"/>
          </a:p>
          <a:p>
            <a:endParaRPr lang="sk-SK" sz="2000" dirty="0" smtClean="0"/>
          </a:p>
          <a:p>
            <a:pPr>
              <a:buNone/>
            </a:pPr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action="ppaction://hlinksldjump"/>
              </a:rPr>
              <a:t>ROZCVIČENIE </a:t>
            </a:r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action="ppaction://hlinksldjump"/>
              </a:rPr>
              <a:t>E</a:t>
            </a:r>
            <a:endParaRPr lang="sk-SK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E:\Gif2\skiping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1643050"/>
            <a:ext cx="960000" cy="540000"/>
          </a:xfrm>
          <a:prstGeom prst="rect">
            <a:avLst/>
          </a:prstGeom>
          <a:noFill/>
        </p:spPr>
      </p:pic>
      <p:pic>
        <p:nvPicPr>
          <p:cNvPr id="5" name="Picture 2" descr="E:\Gif2\s vihadlo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0232" y="1643050"/>
            <a:ext cx="960000" cy="540000"/>
          </a:xfrm>
          <a:prstGeom prst="rect">
            <a:avLst/>
          </a:prstGeom>
          <a:noFill/>
        </p:spPr>
      </p:pic>
      <p:pic>
        <p:nvPicPr>
          <p:cNvPr id="6" name="Picture 2" descr="E:\Gif\stried kríž vpred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0364" y="1643050"/>
            <a:ext cx="960000" cy="540000"/>
          </a:xfrm>
          <a:prstGeom prst="rect">
            <a:avLst/>
          </a:prstGeom>
          <a:noFill/>
        </p:spPr>
      </p:pic>
      <p:pic>
        <p:nvPicPr>
          <p:cNvPr id="7" name="Picture 2" descr="E:\Gif\stried kríž vzad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00496" y="1643050"/>
            <a:ext cx="960000" cy="540000"/>
          </a:xfrm>
          <a:prstGeom prst="rect">
            <a:avLst/>
          </a:prstGeom>
          <a:noFill/>
        </p:spPr>
      </p:pic>
      <p:pic>
        <p:nvPicPr>
          <p:cNvPr id="8" name="Picture 2" descr="E:\Gif\naťahovanie ruk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72066" y="1643050"/>
            <a:ext cx="960000" cy="540000"/>
          </a:xfrm>
          <a:prstGeom prst="rect">
            <a:avLst/>
          </a:prstGeom>
          <a:noFill/>
        </p:spPr>
      </p:pic>
      <p:pic>
        <p:nvPicPr>
          <p:cNvPr id="9" name="Picture 2" descr="E:\Gif\hmoty vzadu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72198" y="1643050"/>
            <a:ext cx="960000" cy="540000"/>
          </a:xfrm>
          <a:prstGeom prst="rect">
            <a:avLst/>
          </a:prstGeom>
          <a:noFill/>
        </p:spPr>
      </p:pic>
      <p:pic>
        <p:nvPicPr>
          <p:cNvPr id="10" name="Picture 2" descr="E:\Gif\krúženie trupom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43768" y="1643050"/>
            <a:ext cx="960000" cy="540000"/>
          </a:xfrm>
          <a:prstGeom prst="rect">
            <a:avLst/>
          </a:prstGeom>
          <a:noFill/>
        </p:spPr>
      </p:pic>
      <p:pic>
        <p:nvPicPr>
          <p:cNvPr id="11" name="Picture 2" descr="E:\Gif2\striedavej hmity k op nohe.gif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5786" y="2285992"/>
            <a:ext cx="960000" cy="540000"/>
          </a:xfrm>
          <a:prstGeom prst="rect">
            <a:avLst/>
          </a:prstGeom>
          <a:noFill/>
        </p:spPr>
      </p:pic>
      <p:pic>
        <p:nvPicPr>
          <p:cNvPr id="12" name="Picture 2" descr="E:\Gif\predkopavanie.gif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72198" y="2285992"/>
            <a:ext cx="960000" cy="540000"/>
          </a:xfrm>
          <a:prstGeom prst="rect">
            <a:avLst/>
          </a:prstGeom>
          <a:noFill/>
        </p:spPr>
      </p:pic>
      <p:pic>
        <p:nvPicPr>
          <p:cNvPr id="13" name="Picture 2" descr="E:\Gif\zakopavanie.gif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00364" y="2285992"/>
            <a:ext cx="960000" cy="540000"/>
          </a:xfrm>
          <a:prstGeom prst="rect">
            <a:avLst/>
          </a:prstGeom>
          <a:noFill/>
        </p:spPr>
      </p:pic>
      <p:pic>
        <p:nvPicPr>
          <p:cNvPr id="14" name="Picture 2" descr="E:\Gif\panak.gif"/>
          <p:cNvPicPr>
            <a:picLocks noChangeAspect="1" noChangeArrowheads="1" noCrop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000496" y="2285992"/>
            <a:ext cx="960000" cy="540000"/>
          </a:xfrm>
          <a:prstGeom prst="rect">
            <a:avLst/>
          </a:prstGeom>
          <a:noFill/>
        </p:spPr>
      </p:pic>
      <p:pic>
        <p:nvPicPr>
          <p:cNvPr id="15" name="Picture 2" descr="E:\Gif2\drepy2.gif"/>
          <p:cNvPicPr>
            <a:picLocks noChangeAspect="1" noChangeArrowheads="1" noCrop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072066" y="2285992"/>
            <a:ext cx="960000" cy="540000"/>
          </a:xfrm>
          <a:prstGeom prst="rect">
            <a:avLst/>
          </a:prstGeom>
          <a:noFill/>
        </p:spPr>
      </p:pic>
      <p:pic>
        <p:nvPicPr>
          <p:cNvPr id="16" name="Picture 2" descr="E:\Gif2\znozne preskoky.gif"/>
          <p:cNvPicPr>
            <a:picLocks noChangeAspect="1" noChangeArrowheads="1" noCrop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072330" y="2285992"/>
            <a:ext cx="960000" cy="540000"/>
          </a:xfrm>
          <a:prstGeom prst="rect">
            <a:avLst/>
          </a:prstGeom>
          <a:noFill/>
        </p:spPr>
      </p:pic>
      <p:pic>
        <p:nvPicPr>
          <p:cNvPr id="17" name="Picture 2" descr="E:\Gif\strihanie.gif"/>
          <p:cNvPicPr>
            <a:picLocks noChangeAspect="1" noChangeArrowheads="1" noCrop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072462" y="2285992"/>
            <a:ext cx="960000" cy="540000"/>
          </a:xfrm>
          <a:prstGeom prst="rect">
            <a:avLst/>
          </a:prstGeom>
          <a:noFill/>
        </p:spPr>
      </p:pic>
      <p:pic>
        <p:nvPicPr>
          <p:cNvPr id="29" name="Picture 2" descr="C:\Users\Lukas\Desktop\MOJE GIF TRENINGY\PET FLASE\Gif\crossfit drepy.gif"/>
          <p:cNvPicPr>
            <a:picLocks noChangeAspect="1" noChangeArrowheads="1" noCrop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928794" y="2285992"/>
            <a:ext cx="960000" cy="540000"/>
          </a:xfrm>
          <a:prstGeom prst="rect">
            <a:avLst/>
          </a:prstGeom>
          <a:noFill/>
        </p:spPr>
      </p:pic>
      <p:pic>
        <p:nvPicPr>
          <p:cNvPr id="33" name="Picture 2" descr="E:\Lopta\L poskoky1.gif"/>
          <p:cNvPicPr>
            <a:picLocks noChangeAspect="1" noChangeArrowheads="1" noCrop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000496" y="3286124"/>
            <a:ext cx="960000" cy="540000"/>
          </a:xfrm>
          <a:prstGeom prst="rect">
            <a:avLst/>
          </a:prstGeom>
          <a:noFill/>
        </p:spPr>
      </p:pic>
      <p:pic>
        <p:nvPicPr>
          <p:cNvPr id="34" name="Picture 2" descr="E:\Lopta\L krúženie kolo hlavy.gif"/>
          <p:cNvPicPr>
            <a:picLocks noChangeAspect="1" noChangeArrowheads="1" noCrop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072066" y="3286124"/>
            <a:ext cx="960000" cy="540000"/>
          </a:xfrm>
          <a:prstGeom prst="rect">
            <a:avLst/>
          </a:prstGeom>
          <a:noFill/>
        </p:spPr>
      </p:pic>
      <p:pic>
        <p:nvPicPr>
          <p:cNvPr id="35" name="Picture 2" descr="E:\Lopta\L krúženie okolo trupu.gif"/>
          <p:cNvPicPr>
            <a:picLocks noChangeAspect="1" noChangeArrowheads="1" noCrop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143636" y="3286124"/>
            <a:ext cx="960000" cy="540000"/>
          </a:xfrm>
          <a:prstGeom prst="rect">
            <a:avLst/>
          </a:prstGeom>
          <a:noFill/>
        </p:spPr>
      </p:pic>
      <p:pic>
        <p:nvPicPr>
          <p:cNvPr id="36" name="Picture 2" descr="E:\Lopta\L krúženie okolo stehien.gif"/>
          <p:cNvPicPr>
            <a:picLocks noChangeAspect="1" noChangeArrowheads="1" noCrop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14348" y="3929066"/>
            <a:ext cx="960000" cy="540000"/>
          </a:xfrm>
          <a:prstGeom prst="rect">
            <a:avLst/>
          </a:prstGeom>
          <a:noFill/>
        </p:spPr>
      </p:pic>
      <p:pic>
        <p:nvPicPr>
          <p:cNvPr id="37" name="Picture 2" descr="E:\Lopta\L krúženie okolo kolien.gif"/>
          <p:cNvPicPr>
            <a:picLocks noChangeAspect="1" noChangeArrowheads="1" noCrop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857356" y="3929066"/>
            <a:ext cx="960000" cy="540000"/>
          </a:xfrm>
          <a:prstGeom prst="rect">
            <a:avLst/>
          </a:prstGeom>
          <a:noFill/>
        </p:spPr>
      </p:pic>
      <p:pic>
        <p:nvPicPr>
          <p:cNvPr id="38" name="Picture 2" descr="E:\Lopta\L krúženie 2.gif"/>
          <p:cNvPicPr>
            <a:picLocks noChangeAspect="1" noChangeArrowheads="1" noCrop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3000364" y="3929066"/>
            <a:ext cx="960000" cy="540000"/>
          </a:xfrm>
          <a:prstGeom prst="rect">
            <a:avLst/>
          </a:prstGeom>
          <a:noFill/>
        </p:spPr>
      </p:pic>
      <p:pic>
        <p:nvPicPr>
          <p:cNvPr id="39" name="Picture 2" descr="E:\Lopta\L drepy1.gif"/>
          <p:cNvPicPr>
            <a:picLocks noChangeAspect="1" noChangeArrowheads="1" noCrop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071934" y="3929066"/>
            <a:ext cx="960000" cy="540000"/>
          </a:xfrm>
          <a:prstGeom prst="rect">
            <a:avLst/>
          </a:prstGeom>
          <a:noFill/>
        </p:spPr>
      </p:pic>
      <p:pic>
        <p:nvPicPr>
          <p:cNvPr id="40" name="Picture 3" descr="E:\Lopta\L vytáčanie trupu v stoji.gif"/>
          <p:cNvPicPr>
            <a:picLocks noChangeAspect="1" noChangeArrowheads="1" noCrop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5143504" y="3929066"/>
            <a:ext cx="960000" cy="540000"/>
          </a:xfrm>
          <a:prstGeom prst="rect">
            <a:avLst/>
          </a:prstGeom>
          <a:noFill/>
        </p:spPr>
      </p:pic>
      <p:pic>
        <p:nvPicPr>
          <p:cNvPr id="41" name="Picture 2" descr="C:\Users\Lukas\Desktop\MOJE GIF TRENINGY\Lopta\L predklon1.gif"/>
          <p:cNvPicPr>
            <a:picLocks noChangeAspect="1" noChangeArrowheads="1" noCrop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6215074" y="3929066"/>
            <a:ext cx="960000" cy="540000"/>
          </a:xfrm>
          <a:prstGeom prst="rect">
            <a:avLst/>
          </a:prstGeom>
          <a:noFill/>
        </p:spPr>
      </p:pic>
      <p:pic>
        <p:nvPicPr>
          <p:cNvPr id="42" name="Picture 2" descr="E:\Lopta\L zapaľovanie v ľahu 2.gif"/>
          <p:cNvPicPr>
            <a:picLocks noChangeAspect="1" noChangeArrowheads="1" noCrop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7286644" y="3929066"/>
            <a:ext cx="960000" cy="540000"/>
          </a:xfrm>
          <a:prstGeom prst="rect">
            <a:avLst/>
          </a:prstGeom>
          <a:noFill/>
        </p:spPr>
      </p:pic>
      <p:pic>
        <p:nvPicPr>
          <p:cNvPr id="43" name="Picture 2" descr="E:\Lopta\L beh okolo lopty.gif"/>
          <p:cNvPicPr>
            <a:picLocks noChangeAspect="1" noChangeArrowheads="1" noCrop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785786" y="3286124"/>
            <a:ext cx="960000" cy="540000"/>
          </a:xfrm>
          <a:prstGeom prst="rect">
            <a:avLst/>
          </a:prstGeom>
          <a:noFill/>
        </p:spPr>
      </p:pic>
      <p:pic>
        <p:nvPicPr>
          <p:cNvPr id="44" name="Picture 2" descr="E:\Lopta\L predkopavanie 2.gif"/>
          <p:cNvPicPr>
            <a:picLocks noChangeAspect="1" noChangeArrowheads="1" noCrop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1857356" y="3286124"/>
            <a:ext cx="960000" cy="540000"/>
          </a:xfrm>
          <a:prstGeom prst="rect">
            <a:avLst/>
          </a:prstGeom>
          <a:noFill/>
        </p:spPr>
      </p:pic>
      <p:pic>
        <p:nvPicPr>
          <p:cNvPr id="45" name="Picture 2" descr="E:\Lopta\L zakopavanie 3.gif"/>
          <p:cNvPicPr>
            <a:picLocks noChangeAspect="1" noChangeArrowheads="1" noCrop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2928926" y="3286124"/>
            <a:ext cx="960000" cy="540000"/>
          </a:xfrm>
          <a:prstGeom prst="rect">
            <a:avLst/>
          </a:prstGeom>
          <a:noFill/>
        </p:spPr>
      </p:pic>
      <p:pic>
        <p:nvPicPr>
          <p:cNvPr id="46" name="Picture 3" descr="C:\Users\Lukas\Desktop\MOJE GIF TRENINGY\Gif švihadlo\š vytáčanie trupu.gif"/>
          <p:cNvPicPr>
            <a:picLocks noChangeAspect="1" noChangeArrowheads="1" noCrop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857224" y="5286388"/>
            <a:ext cx="960000" cy="540000"/>
          </a:xfrm>
          <a:prstGeom prst="rect">
            <a:avLst/>
          </a:prstGeom>
          <a:noFill/>
        </p:spPr>
      </p:pic>
      <p:pic>
        <p:nvPicPr>
          <p:cNvPr id="47" name="Picture 3" descr="C:\Users\Lukas\Desktop\MOJE GIF TRENINGY\Gif švihadlo\š vytáčanie trupu2.gif"/>
          <p:cNvPicPr>
            <a:picLocks noChangeAspect="1" noChangeArrowheads="1" noCrop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1928794" y="5286388"/>
            <a:ext cx="960000" cy="540000"/>
          </a:xfrm>
          <a:prstGeom prst="rect">
            <a:avLst/>
          </a:prstGeom>
          <a:noFill/>
        </p:spPr>
      </p:pic>
      <p:pic>
        <p:nvPicPr>
          <p:cNvPr id="48" name="Picture 3" descr="C:\Users\Lukas\Desktop\MOJE GIF TRENINGY\Gif švihadlo\š vykruty ramien.gif"/>
          <p:cNvPicPr>
            <a:picLocks noChangeAspect="1" noChangeArrowheads="1" noCrop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3000364" y="5286388"/>
            <a:ext cx="960000" cy="540000"/>
          </a:xfrm>
          <a:prstGeom prst="rect">
            <a:avLst/>
          </a:prstGeom>
          <a:noFill/>
        </p:spPr>
      </p:pic>
      <p:pic>
        <p:nvPicPr>
          <p:cNvPr id="49" name="Picture 3" descr="C:\Users\Lukas\Desktop\MOJE GIF TRENINGY\Gif švihadlo\š uklony trupu.gif"/>
          <p:cNvPicPr>
            <a:picLocks noChangeAspect="1" noChangeArrowheads="1" noCrop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4000496" y="5286388"/>
            <a:ext cx="960000" cy="540000"/>
          </a:xfrm>
          <a:prstGeom prst="rect">
            <a:avLst/>
          </a:prstGeom>
          <a:noFill/>
        </p:spPr>
      </p:pic>
      <p:pic>
        <p:nvPicPr>
          <p:cNvPr id="51" name="Picture 3" descr="C:\Users\Lukas\Desktop\MOJE GIF TRENINGY\Gif švihadlo\š krúženie trupu.gif"/>
          <p:cNvPicPr>
            <a:picLocks noChangeAspect="1" noChangeArrowheads="1" noCrop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5072066" y="5286388"/>
            <a:ext cx="960000" cy="540000"/>
          </a:xfrm>
          <a:prstGeom prst="rect">
            <a:avLst/>
          </a:prstGeom>
          <a:noFill/>
        </p:spPr>
      </p:pic>
      <p:pic>
        <p:nvPicPr>
          <p:cNvPr id="52" name="Picture 3" descr="C:\Users\Lukas\Desktop\MOJE GIF TRENINGY\Gif švihadlo\š predklony.gif"/>
          <p:cNvPicPr>
            <a:picLocks noChangeAspect="1" noChangeArrowheads="1" noCrop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6143636" y="5286388"/>
            <a:ext cx="960000" cy="540000"/>
          </a:xfrm>
          <a:prstGeom prst="rect">
            <a:avLst/>
          </a:prstGeom>
          <a:noFill/>
        </p:spPr>
      </p:pic>
      <p:pic>
        <p:nvPicPr>
          <p:cNvPr id="53" name="Picture 4" descr="C:\Users\Lukas\Desktop\MOJE GIF TRENINGY\Gif švihadlo\š prednozovanie1.gif"/>
          <p:cNvPicPr>
            <a:picLocks noChangeAspect="1" noChangeArrowheads="1" noCrop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7215206" y="5286388"/>
            <a:ext cx="960000" cy="540000"/>
          </a:xfrm>
          <a:prstGeom prst="rect">
            <a:avLst/>
          </a:prstGeom>
          <a:noFill/>
        </p:spPr>
      </p:pic>
      <p:pic>
        <p:nvPicPr>
          <p:cNvPr id="54" name="Picture 4" descr="C:\Users\Lukas\Desktop\MOJE GIF TRENINGY\Gif švihadlo\š vzpaz v ľahu.gif"/>
          <p:cNvPicPr>
            <a:picLocks noChangeAspect="1" noChangeArrowheads="1" noCrop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857224" y="6000768"/>
            <a:ext cx="960000" cy="540000"/>
          </a:xfrm>
          <a:prstGeom prst="rect">
            <a:avLst/>
          </a:prstGeom>
          <a:noFill/>
        </p:spPr>
      </p:pic>
      <p:pic>
        <p:nvPicPr>
          <p:cNvPr id="55" name="Picture 3" descr="C:\Users\Lukas\Desktop\MOJE GIF TRENINGY\Gif švihadlo\š poskoky1.gif"/>
          <p:cNvPicPr>
            <a:picLocks noChangeAspect="1" noChangeArrowheads="1" noCrop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2000232" y="6000768"/>
            <a:ext cx="960000" cy="540000"/>
          </a:xfrm>
          <a:prstGeom prst="rect">
            <a:avLst/>
          </a:prstGeom>
          <a:noFill/>
        </p:spPr>
      </p:pic>
      <p:pic>
        <p:nvPicPr>
          <p:cNvPr id="56" name="Picture 2" descr="C:\Users\Lukas\Desktop\MOJE GIF TRENINGY\Gif švihadlo\š lifting.gif"/>
          <p:cNvPicPr>
            <a:picLocks noChangeAspect="1" noChangeArrowheads="1" noCrop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3143240" y="6000768"/>
            <a:ext cx="960000" cy="540000"/>
          </a:xfrm>
          <a:prstGeom prst="rect">
            <a:avLst/>
          </a:prstGeom>
          <a:noFill/>
        </p:spPr>
      </p:pic>
      <p:pic>
        <p:nvPicPr>
          <p:cNvPr id="57" name="Picture 2" descr="C:\Users\Lukas\Desktop\MOJE GIF TRENINGY\Gif švihadlo\š skiping2.gif"/>
          <p:cNvPicPr>
            <a:picLocks noChangeAspect="1" noChangeArrowheads="1" noCrop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4214810" y="6000768"/>
            <a:ext cx="960000" cy="540000"/>
          </a:xfrm>
          <a:prstGeom prst="rect">
            <a:avLst/>
          </a:prstGeom>
          <a:noFill/>
        </p:spPr>
      </p:pic>
      <p:pic>
        <p:nvPicPr>
          <p:cNvPr id="58" name="Picture 2" descr="C:\Users\Lukas\Desktop\MOJE GIF TRENINGY\Gif švihadlo\Š predkopavanie 2.gif"/>
          <p:cNvPicPr>
            <a:picLocks noChangeAspect="1" noChangeArrowheads="1" noCrop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5286380" y="6000768"/>
            <a:ext cx="960000" cy="540000"/>
          </a:xfrm>
          <a:prstGeom prst="rect">
            <a:avLst/>
          </a:prstGeom>
          <a:noFill/>
        </p:spPr>
      </p:pic>
      <p:pic>
        <p:nvPicPr>
          <p:cNvPr id="59" name="Picture 2" descr="C:\Users\Lukas\Desktop\MOJE GIF TRENINGY\Gif švihadlo\š stried vyskoky.gif"/>
          <p:cNvPicPr>
            <a:picLocks noChangeAspect="1" noChangeArrowheads="1" noCrop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6429388" y="6000768"/>
            <a:ext cx="960000" cy="540000"/>
          </a:xfrm>
          <a:prstGeom prst="rect">
            <a:avLst/>
          </a:prstGeom>
          <a:noFill/>
        </p:spPr>
      </p:pic>
      <p:pic>
        <p:nvPicPr>
          <p:cNvPr id="60" name="Picture 2" descr="C:\Users\Lukas\Desktop\MOJE GIF TRENINGY\Gif švihadlo\š cval bokom1.gif"/>
          <p:cNvPicPr>
            <a:picLocks noChangeAspect="1" noChangeArrowheads="1" noCrop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7572396" y="6000768"/>
            <a:ext cx="960000" cy="540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214290"/>
            <a:ext cx="2714644" cy="1357322"/>
          </a:xfrm>
          <a:prstGeom prst="rect">
            <a:avLst/>
          </a:prstGeom>
          <a:noFill/>
        </p:spPr>
      </p:pic>
      <p:pic>
        <p:nvPicPr>
          <p:cNvPr id="6" name="Picture 3" descr="E:\Lopta\L krúže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1571612"/>
            <a:ext cx="5842041" cy="3286148"/>
          </a:xfrm>
          <a:prstGeom prst="rect">
            <a:avLst/>
          </a:prstGeom>
          <a:noFill/>
        </p:spPr>
      </p:pic>
      <p:grpSp>
        <p:nvGrpSpPr>
          <p:cNvPr id="4" name="Skupina 11"/>
          <p:cNvGrpSpPr/>
          <p:nvPr/>
        </p:nvGrpSpPr>
        <p:grpSpPr>
          <a:xfrm>
            <a:off x="4357686" y="5214950"/>
            <a:ext cx="4429140" cy="1285875"/>
            <a:chOff x="4500562" y="5429264"/>
            <a:chExt cx="4429140" cy="1285875"/>
          </a:xfrm>
        </p:grpSpPr>
        <p:grpSp>
          <p:nvGrpSpPr>
            <p:cNvPr id="7" name="Skupina 12"/>
            <p:cNvGrpSpPr/>
            <p:nvPr/>
          </p:nvGrpSpPr>
          <p:grpSpPr>
            <a:xfrm>
              <a:off x="4500562" y="5786454"/>
              <a:ext cx="2071702" cy="428628"/>
              <a:chOff x="4500562" y="5786454"/>
              <a:chExt cx="2071702" cy="428628"/>
            </a:xfrm>
          </p:grpSpPr>
          <p:sp>
            <p:nvSpPr>
              <p:cNvPr id="15" name="TextovéPole 14"/>
              <p:cNvSpPr txBox="1"/>
              <p:nvPr/>
            </p:nvSpPr>
            <p:spPr>
              <a:xfrm>
                <a:off x="4500562" y="5786454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" name="Šipka doprava 15"/>
              <p:cNvSpPr/>
              <p:nvPr/>
            </p:nvSpPr>
            <p:spPr>
              <a:xfrm>
                <a:off x="6000760" y="600076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14" name="Picture 3" descr="E:\Lopta\L drepy1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643702" y="5429264"/>
              <a:ext cx="2286000" cy="12858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214290"/>
            <a:ext cx="2714644" cy="1357322"/>
          </a:xfrm>
          <a:prstGeom prst="rect">
            <a:avLst/>
          </a:prstGeom>
          <a:noFill/>
        </p:spPr>
      </p:pic>
      <p:pic>
        <p:nvPicPr>
          <p:cNvPr id="11" name="Picture 3" descr="E:\Lopta\L drepy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1643050"/>
            <a:ext cx="6000792" cy="3375446"/>
          </a:xfrm>
          <a:prstGeom prst="rect">
            <a:avLst/>
          </a:prstGeom>
          <a:noFill/>
        </p:spPr>
      </p:pic>
      <p:grpSp>
        <p:nvGrpSpPr>
          <p:cNvPr id="12" name="Skupina 11"/>
          <p:cNvGrpSpPr/>
          <p:nvPr/>
        </p:nvGrpSpPr>
        <p:grpSpPr>
          <a:xfrm>
            <a:off x="4500562" y="5500702"/>
            <a:ext cx="3571884" cy="754555"/>
            <a:chOff x="4500562" y="5786454"/>
            <a:chExt cx="3571884" cy="754555"/>
          </a:xfrm>
        </p:grpSpPr>
        <p:grpSp>
          <p:nvGrpSpPr>
            <p:cNvPr id="13" name="Skupina 12"/>
            <p:cNvGrpSpPr/>
            <p:nvPr/>
          </p:nvGrpSpPr>
          <p:grpSpPr>
            <a:xfrm>
              <a:off x="4500562" y="5786454"/>
              <a:ext cx="2071702" cy="428628"/>
              <a:chOff x="4500562" y="5786454"/>
              <a:chExt cx="2071702" cy="428628"/>
            </a:xfrm>
          </p:grpSpPr>
          <p:sp>
            <p:nvSpPr>
              <p:cNvPr id="18" name="TextovéPole 17"/>
              <p:cNvSpPr txBox="1"/>
              <p:nvPr/>
            </p:nvSpPr>
            <p:spPr>
              <a:xfrm>
                <a:off x="4500562" y="5786454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" name="Šipka doprava 18"/>
              <p:cNvSpPr/>
              <p:nvPr/>
            </p:nvSpPr>
            <p:spPr>
              <a:xfrm>
                <a:off x="6000760" y="600076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17" name="Picture 3" descr="E:\Lopta\L vytáčanie trupu v stoji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858016" y="5857892"/>
              <a:ext cx="1214430" cy="68311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214290"/>
            <a:ext cx="2714644" cy="1357322"/>
          </a:xfrm>
          <a:prstGeom prst="rect">
            <a:avLst/>
          </a:prstGeom>
          <a:noFill/>
        </p:spPr>
      </p:pic>
      <p:pic>
        <p:nvPicPr>
          <p:cNvPr id="11" name="Picture 3" descr="E:\Lopta\L vytáčanie trupu v stoji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1714488"/>
            <a:ext cx="5461029" cy="3071829"/>
          </a:xfrm>
          <a:prstGeom prst="rect">
            <a:avLst/>
          </a:prstGeom>
          <a:noFill/>
        </p:spPr>
      </p:pic>
      <p:grpSp>
        <p:nvGrpSpPr>
          <p:cNvPr id="12" name="Skupina 11"/>
          <p:cNvGrpSpPr/>
          <p:nvPr/>
        </p:nvGrpSpPr>
        <p:grpSpPr>
          <a:xfrm>
            <a:off x="5000628" y="5429264"/>
            <a:ext cx="3563963" cy="718845"/>
            <a:chOff x="4929190" y="6000768"/>
            <a:chExt cx="3563963" cy="718845"/>
          </a:xfrm>
        </p:grpSpPr>
        <p:grpSp>
          <p:nvGrpSpPr>
            <p:cNvPr id="13" name="Skupina 12"/>
            <p:cNvGrpSpPr/>
            <p:nvPr/>
          </p:nvGrpSpPr>
          <p:grpSpPr>
            <a:xfrm>
              <a:off x="4929190" y="6143644"/>
              <a:ext cx="2071702" cy="428628"/>
              <a:chOff x="4929190" y="6143644"/>
              <a:chExt cx="2071702" cy="428628"/>
            </a:xfrm>
          </p:grpSpPr>
          <p:sp>
            <p:nvSpPr>
              <p:cNvPr id="18" name="TextovéPole 17"/>
              <p:cNvSpPr txBox="1"/>
              <p:nvPr/>
            </p:nvSpPr>
            <p:spPr>
              <a:xfrm>
                <a:off x="4929190" y="6143644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" name="Šipka doprava 18"/>
              <p:cNvSpPr/>
              <p:nvPr/>
            </p:nvSpPr>
            <p:spPr>
              <a:xfrm>
                <a:off x="6429388" y="635795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17" name="Picture 2" descr="C:\Users\Lukas\Desktop\MOJE GIF TRENINGY\Lopta\L predklon1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215206" y="6000768"/>
              <a:ext cx="1277947" cy="71884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214290"/>
            <a:ext cx="2714644" cy="1357322"/>
          </a:xfrm>
          <a:prstGeom prst="rect">
            <a:avLst/>
          </a:prstGeom>
          <a:noFill/>
        </p:spPr>
      </p:pic>
      <p:pic>
        <p:nvPicPr>
          <p:cNvPr id="11" name="Picture 2" descr="C:\Users\Lukas\Desktop\MOJE GIF TRENINGY\Lopta\L predklon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1714488"/>
            <a:ext cx="6357982" cy="3576365"/>
          </a:xfrm>
          <a:prstGeom prst="rect">
            <a:avLst/>
          </a:prstGeom>
          <a:noFill/>
        </p:spPr>
      </p:pic>
      <p:grpSp>
        <p:nvGrpSpPr>
          <p:cNvPr id="12" name="Skupina 11"/>
          <p:cNvGrpSpPr/>
          <p:nvPr/>
        </p:nvGrpSpPr>
        <p:grpSpPr>
          <a:xfrm>
            <a:off x="4714876" y="5500702"/>
            <a:ext cx="3794109" cy="928670"/>
            <a:chOff x="4929190" y="5786454"/>
            <a:chExt cx="3794109" cy="928670"/>
          </a:xfrm>
        </p:grpSpPr>
        <p:grpSp>
          <p:nvGrpSpPr>
            <p:cNvPr id="13" name="Skupina 11"/>
            <p:cNvGrpSpPr/>
            <p:nvPr/>
          </p:nvGrpSpPr>
          <p:grpSpPr>
            <a:xfrm>
              <a:off x="4929190" y="6143644"/>
              <a:ext cx="2071702" cy="428628"/>
              <a:chOff x="4929190" y="6143644"/>
              <a:chExt cx="2071702" cy="428628"/>
            </a:xfrm>
          </p:grpSpPr>
          <p:sp>
            <p:nvSpPr>
              <p:cNvPr id="18" name="TextovéPole 17"/>
              <p:cNvSpPr txBox="1"/>
              <p:nvPr/>
            </p:nvSpPr>
            <p:spPr>
              <a:xfrm>
                <a:off x="4929190" y="6143644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" name="Šipka doprava 18"/>
              <p:cNvSpPr/>
              <p:nvPr/>
            </p:nvSpPr>
            <p:spPr>
              <a:xfrm>
                <a:off x="6429388" y="635795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17" name="Picture 2" descr="E:\Lopta\L zapaľovanie v ľahu 2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072330" y="5786454"/>
              <a:ext cx="1650969" cy="92867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214290"/>
            <a:ext cx="2714644" cy="1357322"/>
          </a:xfrm>
          <a:prstGeom prst="rect">
            <a:avLst/>
          </a:prstGeom>
          <a:noFill/>
        </p:spPr>
      </p:pic>
      <p:pic>
        <p:nvPicPr>
          <p:cNvPr id="11" name="Picture 2" descr="E:\Lopta\L zapaľovanie v ľahu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1785926"/>
            <a:ext cx="6072230" cy="341563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72518" cy="4525963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KLIKNI NA DOMČEK A VYBER SI TYP TRÉNINGU</a:t>
            </a:r>
          </a:p>
          <a:p>
            <a:endParaRPr lang="sk-SK" dirty="0"/>
          </a:p>
        </p:txBody>
      </p:sp>
      <p:sp>
        <p:nvSpPr>
          <p:cNvPr id="5" name="Tlačítko akce: Domů 4">
            <a:hlinkClick r:id="rId2" action="ppaction://hlinksldjump" highlightClick="1"/>
          </p:cNvPr>
          <p:cNvSpPr/>
          <p:nvPr/>
        </p:nvSpPr>
        <p:spPr>
          <a:xfrm>
            <a:off x="2928926" y="3429000"/>
            <a:ext cx="3214710" cy="292895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Šipka dolů 5"/>
          <p:cNvSpPr/>
          <p:nvPr/>
        </p:nvSpPr>
        <p:spPr>
          <a:xfrm>
            <a:off x="4500562" y="2285992"/>
            <a:ext cx="357190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 </a:t>
            </a:r>
            <a:r>
              <a:rPr lang="sk-SK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Rozvičenie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 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E</a:t>
            </a:r>
            <a:endParaRPr lang="sk-SK" dirty="0"/>
          </a:p>
        </p:txBody>
      </p:sp>
      <p:pic>
        <p:nvPicPr>
          <p:cNvPr id="5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2285992"/>
            <a:ext cx="5715000" cy="3219451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786050" y="1357298"/>
            <a:ext cx="33789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dirty="0" smtClean="0">
                <a:latin typeface="+mj-lt"/>
              </a:rPr>
              <a:t>ZAČÍNAME ZA</a:t>
            </a:r>
            <a:endParaRPr lang="sk-SK" sz="4400" dirty="0">
              <a:latin typeface="+mj-lt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285984" y="6000768"/>
            <a:ext cx="29993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sk-SK" sz="2000" b="1" dirty="0" smtClean="0"/>
              <a:t>PRIPRAV SA NA PRVÝ CVIK</a:t>
            </a:r>
            <a:endParaRPr lang="sk-SK" sz="2000" b="1" dirty="0"/>
          </a:p>
        </p:txBody>
      </p:sp>
      <p:sp>
        <p:nvSpPr>
          <p:cNvPr id="10" name="Šipka doprava 9"/>
          <p:cNvSpPr/>
          <p:nvPr/>
        </p:nvSpPr>
        <p:spPr>
          <a:xfrm>
            <a:off x="5429256" y="6143644"/>
            <a:ext cx="571504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1" name="Picture 2" descr="C:\Users\Lukas\Desktop\MOJE GIF TRENINGY\Gif švihadlo\š vytáčanie trupu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5715016"/>
            <a:ext cx="1539886" cy="86618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  <p:pic>
        <p:nvPicPr>
          <p:cNvPr id="3074" name="Picture 2" descr="C:\Users\Lukas\Desktop\MOJE GIF TRENINGY\Gif švihadlo\š vytáčanie trupu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2357430"/>
            <a:ext cx="5143536" cy="2893239"/>
          </a:xfrm>
          <a:prstGeom prst="rect">
            <a:avLst/>
          </a:prstGeom>
          <a:noFill/>
        </p:spPr>
      </p:pic>
      <p:grpSp>
        <p:nvGrpSpPr>
          <p:cNvPr id="2" name="Skupina 11"/>
          <p:cNvGrpSpPr/>
          <p:nvPr/>
        </p:nvGrpSpPr>
        <p:grpSpPr>
          <a:xfrm>
            <a:off x="4643438" y="5572140"/>
            <a:ext cx="4143404" cy="964413"/>
            <a:chOff x="4643438" y="5572140"/>
            <a:chExt cx="4143404" cy="964413"/>
          </a:xfrm>
        </p:grpSpPr>
        <p:pic>
          <p:nvPicPr>
            <p:cNvPr id="3075" name="Picture 3" descr="C:\Users\Lukas\Desktop\MOJE GIF TRENINGY\Gif švihadlo\š vytáčanie trupu2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072330" y="5572140"/>
              <a:ext cx="1714512" cy="964413"/>
            </a:xfrm>
            <a:prstGeom prst="rect">
              <a:avLst/>
            </a:prstGeom>
            <a:noFill/>
          </p:spPr>
        </p:pic>
        <p:sp>
          <p:nvSpPr>
            <p:cNvPr id="8" name="TextovéPole 7"/>
            <p:cNvSpPr txBox="1"/>
            <p:nvPr/>
          </p:nvSpPr>
          <p:spPr>
            <a:xfrm>
              <a:off x="4643438" y="6000768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Šipka doprava 10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928670"/>
            <a:ext cx="2786082" cy="1393041"/>
          </a:xfrm>
          <a:prstGeom prst="rect">
            <a:avLst/>
          </a:prstGeom>
          <a:noFill/>
        </p:spPr>
      </p:pic>
      <p:pic>
        <p:nvPicPr>
          <p:cNvPr id="4098" name="Picture 2" descr="C:\Users\Lukas\Desktop\MOJE GIF TRENINGY\Gif švihadlo\š vytáčanie trupu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2500306"/>
            <a:ext cx="5429288" cy="3053975"/>
          </a:xfrm>
          <a:prstGeom prst="rect">
            <a:avLst/>
          </a:prstGeom>
          <a:noFill/>
        </p:spPr>
      </p:pic>
      <p:grpSp>
        <p:nvGrpSpPr>
          <p:cNvPr id="4" name="Skupina 13"/>
          <p:cNvGrpSpPr/>
          <p:nvPr/>
        </p:nvGrpSpPr>
        <p:grpSpPr>
          <a:xfrm>
            <a:off x="4643438" y="5643578"/>
            <a:ext cx="4071966" cy="1084965"/>
            <a:chOff x="4643438" y="5643578"/>
            <a:chExt cx="4071966" cy="1084965"/>
          </a:xfrm>
        </p:grpSpPr>
        <p:sp>
          <p:nvSpPr>
            <p:cNvPr id="12" name="TextovéPole 11"/>
            <p:cNvSpPr txBox="1"/>
            <p:nvPr/>
          </p:nvSpPr>
          <p:spPr>
            <a:xfrm>
              <a:off x="4643438" y="6000768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Šipka doprava 12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4099" name="Picture 3" descr="C:\Users\Lukas\Desktop\MOJE GIF TRENINGY\Gif švihadlo\š vykruty ramien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786578" y="5643578"/>
              <a:ext cx="1928826" cy="108496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  <p:pic>
        <p:nvPicPr>
          <p:cNvPr id="5122" name="Picture 2" descr="C:\Users\Lukas\Desktop\MOJE GIF TRENINGY\Gif švihadlo\š vykruty ramien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2000240"/>
            <a:ext cx="5643602" cy="3174526"/>
          </a:xfrm>
          <a:prstGeom prst="rect">
            <a:avLst/>
          </a:prstGeom>
          <a:noFill/>
        </p:spPr>
      </p:pic>
      <p:grpSp>
        <p:nvGrpSpPr>
          <p:cNvPr id="2" name="Skupina 12"/>
          <p:cNvGrpSpPr/>
          <p:nvPr/>
        </p:nvGrpSpPr>
        <p:grpSpPr>
          <a:xfrm>
            <a:off x="4643438" y="5715015"/>
            <a:ext cx="4000528" cy="1004597"/>
            <a:chOff x="4643438" y="5715015"/>
            <a:chExt cx="4000528" cy="1004597"/>
          </a:xfrm>
        </p:grpSpPr>
        <p:grpSp>
          <p:nvGrpSpPr>
            <p:cNvPr id="4" name="Skupina 11"/>
            <p:cNvGrpSpPr/>
            <p:nvPr/>
          </p:nvGrpSpPr>
          <p:grpSpPr>
            <a:xfrm>
              <a:off x="4643438" y="6000768"/>
              <a:ext cx="1928826" cy="369332"/>
              <a:chOff x="4643438" y="6000768"/>
              <a:chExt cx="1928826" cy="369332"/>
            </a:xfrm>
          </p:grpSpPr>
          <p:sp>
            <p:nvSpPr>
              <p:cNvPr id="8" name="TextovéPole 7"/>
              <p:cNvSpPr txBox="1"/>
              <p:nvPr/>
            </p:nvSpPr>
            <p:spPr>
              <a:xfrm>
                <a:off x="4643438" y="6000768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Šipka doprava 10"/>
              <p:cNvSpPr/>
              <p:nvPr/>
            </p:nvSpPr>
            <p:spPr>
              <a:xfrm>
                <a:off x="6000760" y="600076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5123" name="Picture 3" descr="C:\Users\Lukas\Desktop\MOJE GIF TRENINGY\Gif švihadlo\š uklony trupu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858016" y="5715015"/>
              <a:ext cx="1785950" cy="100459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KLIKNUTÍM NA TEXT </a:t>
            </a:r>
            <a:br>
              <a:rPr lang="sk-SK" b="1" dirty="0" smtClean="0"/>
            </a:br>
            <a:r>
              <a:rPr lang="sk-SK" b="1" dirty="0" smtClean="0"/>
              <a:t>VYBER SI TYP TRÉNINGU</a:t>
            </a:r>
            <a:endParaRPr lang="sk-SK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1142984"/>
            <a:ext cx="8229600" cy="4525963"/>
          </a:xfrm>
        </p:spPr>
        <p:txBody>
          <a:bodyPr>
            <a:normAutofit/>
          </a:bodyPr>
          <a:lstStyle/>
          <a:p>
            <a:r>
              <a:rPr lang="sk-SK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sldjump"/>
              </a:rPr>
              <a:t>TRÉNING SO MNOU A </a:t>
            </a:r>
            <a:endParaRPr lang="sk-SK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sk-SK" dirty="0" smtClean="0"/>
          </a:p>
          <a:p>
            <a:pPr marL="0">
              <a:spcBef>
                <a:spcPts val="0"/>
              </a:spcBef>
            </a:pPr>
            <a:endParaRPr lang="sk-SK" sz="800" b="1" dirty="0" smtClean="0">
              <a:solidFill>
                <a:schemeClr val="accent6"/>
              </a:solidFill>
            </a:endParaRPr>
          </a:p>
          <a:p>
            <a:r>
              <a:rPr lang="sk-SK" b="1" dirty="0" smtClean="0">
                <a:solidFill>
                  <a:schemeClr val="accent6">
                    <a:lumMod val="50000"/>
                  </a:schemeClr>
                </a:solidFill>
                <a:hlinkClick r:id="rId3" action="ppaction://hlinksldjump"/>
              </a:rPr>
              <a:t>TRÉNING SO MNOU </a:t>
            </a:r>
            <a:r>
              <a:rPr lang="sk-SK" b="1" dirty="0" smtClean="0">
                <a:solidFill>
                  <a:schemeClr val="accent6">
                    <a:lumMod val="50000"/>
                  </a:schemeClr>
                </a:solidFill>
                <a:hlinkClick r:id="rId3" action="ppaction://hlinksldjump"/>
              </a:rPr>
              <a:t>D</a:t>
            </a:r>
            <a:endParaRPr lang="sk-SK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sk-SK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sk-SK" b="1" dirty="0" smtClean="0">
                <a:solidFill>
                  <a:schemeClr val="accent6"/>
                </a:solidFill>
                <a:hlinkClick r:id="rId4" action="ppaction://hlinksldjump"/>
              </a:rPr>
              <a:t>TRÉNING SO MNOU E</a:t>
            </a:r>
            <a:endParaRPr lang="sk-SK" sz="800" dirty="0" smtClean="0"/>
          </a:p>
          <a:p>
            <a:endParaRPr lang="sk-SK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31" name="Skupina 30"/>
          <p:cNvGrpSpPr/>
          <p:nvPr/>
        </p:nvGrpSpPr>
        <p:grpSpPr>
          <a:xfrm>
            <a:off x="928662" y="1714488"/>
            <a:ext cx="8215338" cy="644400"/>
            <a:chOff x="928662" y="2214554"/>
            <a:chExt cx="8215338" cy="644400"/>
          </a:xfrm>
        </p:grpSpPr>
        <p:pic>
          <p:nvPicPr>
            <p:cNvPr id="4" name="Picture 2" descr="E:\Gif\skiping1.gif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28662" y="2214554"/>
              <a:ext cx="1143008" cy="642942"/>
            </a:xfrm>
            <a:prstGeom prst="rect">
              <a:avLst/>
            </a:prstGeom>
            <a:noFill/>
          </p:spPr>
        </p:pic>
        <p:pic>
          <p:nvPicPr>
            <p:cNvPr id="5" name="Picture 2" descr="E:\Gif3\anglicaky.gif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714612" y="2214554"/>
              <a:ext cx="1143008" cy="642942"/>
            </a:xfrm>
            <a:prstGeom prst="rect">
              <a:avLst/>
            </a:prstGeom>
            <a:noFill/>
          </p:spPr>
        </p:pic>
        <p:sp>
          <p:nvSpPr>
            <p:cNvPr id="6" name="Šipka doprava 5"/>
            <p:cNvSpPr/>
            <p:nvPr/>
          </p:nvSpPr>
          <p:spPr>
            <a:xfrm>
              <a:off x="2143108" y="2428868"/>
              <a:ext cx="428628" cy="7143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7" name="Šipka doprava 6"/>
            <p:cNvSpPr/>
            <p:nvPr/>
          </p:nvSpPr>
          <p:spPr>
            <a:xfrm>
              <a:off x="3929058" y="2428868"/>
              <a:ext cx="428628" cy="7143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8" name="Picture 4" descr="E:\Gif\s vihadlo.gif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500562" y="2214554"/>
              <a:ext cx="1145600" cy="644400"/>
            </a:xfrm>
            <a:prstGeom prst="rect">
              <a:avLst/>
            </a:prstGeom>
            <a:noFill/>
          </p:spPr>
        </p:pic>
        <p:sp>
          <p:nvSpPr>
            <p:cNvPr id="9" name="Šipka doprava 8"/>
            <p:cNvSpPr/>
            <p:nvPr/>
          </p:nvSpPr>
          <p:spPr>
            <a:xfrm>
              <a:off x="5786446" y="2500306"/>
              <a:ext cx="428628" cy="7143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10" name="Picture 2" descr="E:\Gif2\strihanie.gif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flipH="1">
              <a:off x="6286512" y="2214554"/>
              <a:ext cx="1145600" cy="644400"/>
            </a:xfrm>
            <a:prstGeom prst="rect">
              <a:avLst/>
            </a:prstGeom>
            <a:noFill/>
          </p:spPr>
        </p:pic>
        <p:sp>
          <p:nvSpPr>
            <p:cNvPr id="11" name="Šipka doprava 10"/>
            <p:cNvSpPr/>
            <p:nvPr/>
          </p:nvSpPr>
          <p:spPr>
            <a:xfrm>
              <a:off x="7500958" y="2500306"/>
              <a:ext cx="428628" cy="7143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12" name="Picture 2" descr="E:\Gif\panak.gif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998400" y="2214554"/>
              <a:ext cx="1145600" cy="644400"/>
            </a:xfrm>
            <a:prstGeom prst="rect">
              <a:avLst/>
            </a:prstGeom>
            <a:noFill/>
          </p:spPr>
        </p:pic>
      </p:grpSp>
      <p:sp>
        <p:nvSpPr>
          <p:cNvPr id="35" name="TextovéPole 34"/>
          <p:cNvSpPr txBox="1"/>
          <p:nvPr/>
        </p:nvSpPr>
        <p:spPr>
          <a:xfrm>
            <a:off x="285720" y="5429264"/>
            <a:ext cx="8492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 SI ABSOLVOVAL </a:t>
            </a:r>
            <a:r>
              <a:rPr lang="sk-SK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ĽUBOVOĽNÉ TRÉNINGY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ZVOĽ SI KLIKOM 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0" action="ppaction://hlinksldjump"/>
              </a:rPr>
              <a:t>ZÁVEREČNÉ UKĽUDNENIE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6" name="Skupina 35"/>
          <p:cNvGrpSpPr/>
          <p:nvPr/>
        </p:nvGrpSpPr>
        <p:grpSpPr>
          <a:xfrm>
            <a:off x="714348" y="6000768"/>
            <a:ext cx="7960924" cy="540000"/>
            <a:chOff x="1071538" y="2357430"/>
            <a:chExt cx="7960924" cy="540000"/>
          </a:xfrm>
        </p:grpSpPr>
        <p:pic>
          <p:nvPicPr>
            <p:cNvPr id="37" name="Picture 2" descr="E:\Gif\predklon1.gif"/>
            <p:cNvPicPr>
              <a:picLocks noChangeAspect="1" noChangeArrowheads="1" noCrop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071538" y="2357430"/>
              <a:ext cx="960000" cy="540000"/>
            </a:xfrm>
            <a:prstGeom prst="rect">
              <a:avLst/>
            </a:prstGeom>
            <a:noFill/>
          </p:spPr>
        </p:pic>
        <p:pic>
          <p:nvPicPr>
            <p:cNvPr id="38" name="Picture 2" descr="E:\Gif\pritahy kolien.gif"/>
            <p:cNvPicPr>
              <a:picLocks noChangeAspect="1" noChangeArrowheads="1" noCrop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214546" y="2357430"/>
              <a:ext cx="960000" cy="540000"/>
            </a:xfrm>
            <a:prstGeom prst="rect">
              <a:avLst/>
            </a:prstGeom>
            <a:noFill/>
          </p:spPr>
        </p:pic>
        <p:pic>
          <p:nvPicPr>
            <p:cNvPr id="39" name="Picture 2" descr="E:\Gif\prestupová nie v vzpore.gif"/>
            <p:cNvPicPr>
              <a:picLocks noChangeAspect="1" noChangeArrowheads="1" noCrop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428992" y="2357430"/>
              <a:ext cx="960000" cy="540000"/>
            </a:xfrm>
            <a:prstGeom prst="rect">
              <a:avLst/>
            </a:prstGeom>
            <a:noFill/>
          </p:spPr>
        </p:pic>
        <p:pic>
          <p:nvPicPr>
            <p:cNvPr id="40" name="Picture 2" descr="E:\Gif\predklon1.gif"/>
            <p:cNvPicPr>
              <a:picLocks noChangeAspect="1" noChangeArrowheads="1" noCrop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572000" y="2357430"/>
              <a:ext cx="960000" cy="540000"/>
            </a:xfrm>
            <a:prstGeom prst="rect">
              <a:avLst/>
            </a:prstGeom>
            <a:noFill/>
          </p:spPr>
        </p:pic>
        <p:pic>
          <p:nvPicPr>
            <p:cNvPr id="41" name="Picture 2" descr="E:\Gif\mačací chrbat.gif"/>
            <p:cNvPicPr>
              <a:picLocks noChangeAspect="1" noChangeArrowheads="1" noCrop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786446" y="2357430"/>
              <a:ext cx="960000" cy="540000"/>
            </a:xfrm>
            <a:prstGeom prst="rect">
              <a:avLst/>
            </a:prstGeom>
            <a:noFill/>
          </p:spPr>
        </p:pic>
        <p:pic>
          <p:nvPicPr>
            <p:cNvPr id="42" name="Picture 2" descr="E:\Gif\hmoty v vzpore.gif"/>
            <p:cNvPicPr>
              <a:picLocks noChangeAspect="1" noChangeArrowheads="1" noCrop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7072330" y="2357430"/>
              <a:ext cx="960000" cy="540000"/>
            </a:xfrm>
            <a:prstGeom prst="rect">
              <a:avLst/>
            </a:prstGeom>
            <a:noFill/>
          </p:spPr>
        </p:pic>
        <p:pic>
          <p:nvPicPr>
            <p:cNvPr id="43" name="Picture 2" descr="E:\Gif\predklon1 v sede.gif"/>
            <p:cNvPicPr>
              <a:picLocks noChangeAspect="1" noChangeArrowheads="1" noCrop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8072462" y="2357430"/>
              <a:ext cx="960000" cy="540000"/>
            </a:xfrm>
            <a:prstGeom prst="rect">
              <a:avLst/>
            </a:prstGeom>
            <a:noFill/>
          </p:spPr>
        </p:pic>
      </p:grpSp>
      <p:grpSp>
        <p:nvGrpSpPr>
          <p:cNvPr id="54" name="Skupina 53"/>
          <p:cNvGrpSpPr/>
          <p:nvPr/>
        </p:nvGrpSpPr>
        <p:grpSpPr>
          <a:xfrm>
            <a:off x="928662" y="4286256"/>
            <a:ext cx="8075086" cy="644400"/>
            <a:chOff x="928662" y="4286256"/>
            <a:chExt cx="8075086" cy="644400"/>
          </a:xfrm>
        </p:grpSpPr>
        <p:pic>
          <p:nvPicPr>
            <p:cNvPr id="45" name="Picture 2" descr="C:\Users\Lukas\Desktop\MOJE GIF TRENINGY\Gif švihadlo\š preskoky.gif"/>
            <p:cNvPicPr>
              <a:picLocks noChangeAspect="1" noChangeArrowheads="1" noCrop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928662" y="4286256"/>
              <a:ext cx="1145600" cy="644400"/>
            </a:xfrm>
            <a:prstGeom prst="rect">
              <a:avLst/>
            </a:prstGeom>
            <a:noFill/>
          </p:spPr>
        </p:pic>
        <p:sp>
          <p:nvSpPr>
            <p:cNvPr id="46" name="Šipka doprava 45"/>
            <p:cNvSpPr/>
            <p:nvPr/>
          </p:nvSpPr>
          <p:spPr>
            <a:xfrm>
              <a:off x="2285984" y="4572008"/>
              <a:ext cx="428628" cy="7143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47" name="Picture 2" descr="C:\Users\Lukas\Desktop\MOJE GIF TRENINGY\Gif švihadlo\š vytáčanie trupu v sede.gif"/>
            <p:cNvPicPr>
              <a:picLocks noChangeAspect="1" noChangeArrowheads="1" noCrop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2786050" y="4286256"/>
              <a:ext cx="1145600" cy="644400"/>
            </a:xfrm>
            <a:prstGeom prst="rect">
              <a:avLst/>
            </a:prstGeom>
            <a:noFill/>
          </p:spPr>
        </p:pic>
        <p:sp>
          <p:nvSpPr>
            <p:cNvPr id="48" name="Šipka doprava 47"/>
            <p:cNvSpPr/>
            <p:nvPr/>
          </p:nvSpPr>
          <p:spPr>
            <a:xfrm>
              <a:off x="4000496" y="4572008"/>
              <a:ext cx="428628" cy="7143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49" name="Picture 2" descr="C:\Users\Lukas\Desktop\MOJE GIF TRENINGY\Gif švihadlo\š drepy1.gif"/>
            <p:cNvPicPr>
              <a:picLocks noChangeAspect="1" noChangeArrowheads="1" noCrop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4500562" y="4286256"/>
              <a:ext cx="1145600" cy="644400"/>
            </a:xfrm>
            <a:prstGeom prst="rect">
              <a:avLst/>
            </a:prstGeom>
            <a:noFill/>
          </p:spPr>
        </p:pic>
        <p:sp>
          <p:nvSpPr>
            <p:cNvPr id="50" name="Šipka doprava 49"/>
            <p:cNvSpPr/>
            <p:nvPr/>
          </p:nvSpPr>
          <p:spPr>
            <a:xfrm>
              <a:off x="5715008" y="4572008"/>
              <a:ext cx="428628" cy="7143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51" name="Picture 2" descr="C:\Users\Lukas\Desktop\MOJE GIF TRENINGY\Gif švihadlo\š skiping1.gif"/>
            <p:cNvPicPr>
              <a:picLocks noChangeAspect="1" noChangeArrowheads="1" noCrop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6215074" y="4286256"/>
              <a:ext cx="1145600" cy="644400"/>
            </a:xfrm>
            <a:prstGeom prst="rect">
              <a:avLst/>
            </a:prstGeom>
            <a:noFill/>
          </p:spPr>
        </p:pic>
        <p:sp>
          <p:nvSpPr>
            <p:cNvPr id="52" name="Šipka doprava 51"/>
            <p:cNvSpPr/>
            <p:nvPr/>
          </p:nvSpPr>
          <p:spPr>
            <a:xfrm>
              <a:off x="7358082" y="4572008"/>
              <a:ext cx="428628" cy="7143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53" name="Picture 3" descr="C:\Users\Lukas\Desktop\MOJE GIF TRENINGY\Gif švihadlo\š brucho2.gif"/>
            <p:cNvPicPr>
              <a:picLocks noChangeAspect="1" noChangeArrowheads="1" noCrop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7858148" y="4286256"/>
              <a:ext cx="1145600" cy="644400"/>
            </a:xfrm>
            <a:prstGeom prst="rect">
              <a:avLst/>
            </a:prstGeom>
            <a:noFill/>
          </p:spPr>
        </p:pic>
      </p:grpSp>
      <p:grpSp>
        <p:nvGrpSpPr>
          <p:cNvPr id="59" name="Skupina 58"/>
          <p:cNvGrpSpPr/>
          <p:nvPr/>
        </p:nvGrpSpPr>
        <p:grpSpPr>
          <a:xfrm>
            <a:off x="857224" y="3000372"/>
            <a:ext cx="8081486" cy="648000"/>
            <a:chOff x="857224" y="3000372"/>
            <a:chExt cx="8081486" cy="648000"/>
          </a:xfrm>
        </p:grpSpPr>
        <p:sp>
          <p:nvSpPr>
            <p:cNvPr id="23" name="Šipka doprava 22"/>
            <p:cNvSpPr/>
            <p:nvPr/>
          </p:nvSpPr>
          <p:spPr>
            <a:xfrm>
              <a:off x="2143108" y="3286124"/>
              <a:ext cx="428628" cy="7143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5" name="Šipka doprava 24"/>
            <p:cNvSpPr/>
            <p:nvPr/>
          </p:nvSpPr>
          <p:spPr>
            <a:xfrm>
              <a:off x="3857620" y="3286124"/>
              <a:ext cx="428628" cy="7143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7" name="Šipka doprava 26"/>
            <p:cNvSpPr/>
            <p:nvPr/>
          </p:nvSpPr>
          <p:spPr>
            <a:xfrm>
              <a:off x="5572132" y="3286124"/>
              <a:ext cx="428628" cy="7143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9" name="Šipka doprava 28"/>
            <p:cNvSpPr/>
            <p:nvPr/>
          </p:nvSpPr>
          <p:spPr>
            <a:xfrm>
              <a:off x="7286644" y="3357562"/>
              <a:ext cx="428628" cy="7143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44" name="Picture 2" descr="C:\Users\Lukas\Desktop\MOJE GIF TRENINGY\Lopta\pL skiping1 3.gif"/>
            <p:cNvPicPr>
              <a:picLocks noChangeAspect="1" noChangeArrowheads="1" noCrop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857224" y="3000372"/>
              <a:ext cx="1152000" cy="648000"/>
            </a:xfrm>
            <a:prstGeom prst="rect">
              <a:avLst/>
            </a:prstGeom>
            <a:noFill/>
          </p:spPr>
        </p:pic>
        <p:pic>
          <p:nvPicPr>
            <p:cNvPr id="55" name="Picture 2" descr="C:\Users\Lukas\Desktop\MOJE GIF TRENINGY\Lopta\L sedlahy 1.gif"/>
            <p:cNvPicPr>
              <a:picLocks noChangeAspect="1" noChangeArrowheads="1" noCrop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2643174" y="3000372"/>
              <a:ext cx="1152000" cy="648000"/>
            </a:xfrm>
            <a:prstGeom prst="rect">
              <a:avLst/>
            </a:prstGeom>
            <a:noFill/>
          </p:spPr>
        </p:pic>
        <p:pic>
          <p:nvPicPr>
            <p:cNvPr id="56" name="Picture 2" descr="C:\Users\Lukas\Desktop\MOJE GIF TRENINGY\Lopta\L výskoky z drepu.gif"/>
            <p:cNvPicPr>
              <a:picLocks noChangeAspect="1" noChangeArrowheads="1" noCrop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4357686" y="3000372"/>
              <a:ext cx="1152000" cy="648000"/>
            </a:xfrm>
            <a:prstGeom prst="rect">
              <a:avLst/>
            </a:prstGeom>
            <a:noFill/>
          </p:spPr>
        </p:pic>
        <p:pic>
          <p:nvPicPr>
            <p:cNvPr id="57" name="Picture 2" descr="C:\Users\Lukas\Desktop\MOJE GIF TRENINGY\Lopta\L ramená 1.gif"/>
            <p:cNvPicPr>
              <a:picLocks noChangeAspect="1" noChangeArrowheads="1" noCrop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6072198" y="3000372"/>
              <a:ext cx="1152000" cy="648000"/>
            </a:xfrm>
            <a:prstGeom prst="rect">
              <a:avLst/>
            </a:prstGeom>
            <a:noFill/>
          </p:spPr>
        </p:pic>
        <p:pic>
          <p:nvPicPr>
            <p:cNvPr id="58" name="Picture 2" descr="C:\Users\Lukas\Desktop\MOJE GIF TRENINGY\Lopta\L anglicaky 1.gif"/>
            <p:cNvPicPr>
              <a:picLocks noChangeAspect="1" noChangeArrowheads="1" noCrop="1"/>
            </p:cNvPicPr>
            <p:nvPr/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7786710" y="3000372"/>
              <a:ext cx="1152000" cy="6480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214290"/>
            <a:ext cx="2786082" cy="1393041"/>
          </a:xfrm>
          <a:prstGeom prst="rect">
            <a:avLst/>
          </a:prstGeom>
          <a:noFill/>
        </p:spPr>
      </p:pic>
      <p:pic>
        <p:nvPicPr>
          <p:cNvPr id="6146" name="Picture 2" descr="C:\Users\Lukas\Desktop\MOJE GIF TRENINGY\Gif švihadlo\š uklony trupu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2000240"/>
            <a:ext cx="5143536" cy="2893239"/>
          </a:xfrm>
          <a:prstGeom prst="rect">
            <a:avLst/>
          </a:prstGeom>
          <a:noFill/>
        </p:spPr>
      </p:pic>
      <p:grpSp>
        <p:nvGrpSpPr>
          <p:cNvPr id="4" name="Skupina 12"/>
          <p:cNvGrpSpPr/>
          <p:nvPr/>
        </p:nvGrpSpPr>
        <p:grpSpPr>
          <a:xfrm>
            <a:off x="4643438" y="5643578"/>
            <a:ext cx="4048146" cy="1071566"/>
            <a:chOff x="4643438" y="5643578"/>
            <a:chExt cx="4048146" cy="1071566"/>
          </a:xfrm>
        </p:grpSpPr>
        <p:grpSp>
          <p:nvGrpSpPr>
            <p:cNvPr id="6" name="Skupina 12"/>
            <p:cNvGrpSpPr/>
            <p:nvPr/>
          </p:nvGrpSpPr>
          <p:grpSpPr>
            <a:xfrm>
              <a:off x="4643438" y="6000768"/>
              <a:ext cx="1928826" cy="369332"/>
              <a:chOff x="4643438" y="6000768"/>
              <a:chExt cx="1928826" cy="369332"/>
            </a:xfrm>
          </p:grpSpPr>
          <p:sp>
            <p:nvSpPr>
              <p:cNvPr id="10" name="TextovéPole 9"/>
              <p:cNvSpPr txBox="1"/>
              <p:nvPr/>
            </p:nvSpPr>
            <p:spPr>
              <a:xfrm>
                <a:off x="4643438" y="6000768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Šipka doprava 10"/>
              <p:cNvSpPr/>
              <p:nvPr/>
            </p:nvSpPr>
            <p:spPr>
              <a:xfrm>
                <a:off x="6000760" y="600076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6147" name="Picture 3" descr="C:\Users\Lukas\Desktop\MOJE GIF TRENINGY\Gif švihadlo\š krúženie trupu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786578" y="5643578"/>
              <a:ext cx="1905006" cy="107156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214290"/>
            <a:ext cx="3571900" cy="1785950"/>
          </a:xfrm>
          <a:prstGeom prst="rect">
            <a:avLst/>
          </a:prstGeom>
          <a:noFill/>
        </p:spPr>
      </p:pic>
      <p:pic>
        <p:nvPicPr>
          <p:cNvPr id="7170" name="Picture 2" descr="C:\Users\Lukas\Desktop\MOJE GIF TRENINGY\Gif švihadlo\š krúženie trupu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2500306"/>
            <a:ext cx="5572164" cy="3134342"/>
          </a:xfrm>
          <a:prstGeom prst="rect">
            <a:avLst/>
          </a:prstGeom>
          <a:noFill/>
        </p:spPr>
      </p:pic>
      <p:grpSp>
        <p:nvGrpSpPr>
          <p:cNvPr id="4" name="Skupina 12"/>
          <p:cNvGrpSpPr/>
          <p:nvPr/>
        </p:nvGrpSpPr>
        <p:grpSpPr>
          <a:xfrm>
            <a:off x="4643438" y="5715016"/>
            <a:ext cx="3929073" cy="1000123"/>
            <a:chOff x="4643438" y="5715016"/>
            <a:chExt cx="3929073" cy="1000123"/>
          </a:xfrm>
        </p:grpSpPr>
        <p:grpSp>
          <p:nvGrpSpPr>
            <p:cNvPr id="5" name="Skupina 12"/>
            <p:cNvGrpSpPr/>
            <p:nvPr/>
          </p:nvGrpSpPr>
          <p:grpSpPr>
            <a:xfrm>
              <a:off x="4643438" y="6143629"/>
              <a:ext cx="1928826" cy="369332"/>
              <a:chOff x="4643438" y="6000768"/>
              <a:chExt cx="1928826" cy="369332"/>
            </a:xfrm>
          </p:grpSpPr>
          <p:sp>
            <p:nvSpPr>
              <p:cNvPr id="10" name="TextovéPole 9"/>
              <p:cNvSpPr txBox="1"/>
              <p:nvPr/>
            </p:nvSpPr>
            <p:spPr>
              <a:xfrm>
                <a:off x="4643438" y="6000768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Šipka doprava 10"/>
              <p:cNvSpPr/>
              <p:nvPr/>
            </p:nvSpPr>
            <p:spPr>
              <a:xfrm>
                <a:off x="6000760" y="600076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7171" name="Picture 3" descr="C:\Users\Lukas\Desktop\MOJE GIF TRENINGY\Gif švihadlo\š predklony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794514" y="5715016"/>
              <a:ext cx="1777997" cy="100012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57166"/>
            <a:ext cx="2786082" cy="1393041"/>
          </a:xfrm>
          <a:prstGeom prst="rect">
            <a:avLst/>
          </a:prstGeom>
          <a:noFill/>
        </p:spPr>
      </p:pic>
      <p:pic>
        <p:nvPicPr>
          <p:cNvPr id="8194" name="Picture 2" descr="C:\Users\Lukas\Desktop\MOJE GIF TRENINGY\Gif švihadlo\š predklon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2214554"/>
            <a:ext cx="5429288" cy="3053974"/>
          </a:xfrm>
          <a:prstGeom prst="rect">
            <a:avLst/>
          </a:prstGeom>
          <a:noFill/>
        </p:spPr>
      </p:pic>
      <p:grpSp>
        <p:nvGrpSpPr>
          <p:cNvPr id="2" name="Skupina 13"/>
          <p:cNvGrpSpPr/>
          <p:nvPr/>
        </p:nvGrpSpPr>
        <p:grpSpPr>
          <a:xfrm>
            <a:off x="4643438" y="5429264"/>
            <a:ext cx="4357701" cy="1214437"/>
            <a:chOff x="4643438" y="5429264"/>
            <a:chExt cx="4357701" cy="1214437"/>
          </a:xfrm>
        </p:grpSpPr>
        <p:grpSp>
          <p:nvGrpSpPr>
            <p:cNvPr id="4" name="Skupina 11"/>
            <p:cNvGrpSpPr/>
            <p:nvPr/>
          </p:nvGrpSpPr>
          <p:grpSpPr>
            <a:xfrm>
              <a:off x="4643438" y="6000768"/>
              <a:ext cx="1928826" cy="369332"/>
              <a:chOff x="4643438" y="6000768"/>
              <a:chExt cx="1928826" cy="369332"/>
            </a:xfrm>
          </p:grpSpPr>
          <p:sp>
            <p:nvSpPr>
              <p:cNvPr id="7" name="TextovéPole 6"/>
              <p:cNvSpPr txBox="1"/>
              <p:nvPr/>
            </p:nvSpPr>
            <p:spPr>
              <a:xfrm>
                <a:off x="4643438" y="6000768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" name="Šipka doprava 7"/>
              <p:cNvSpPr/>
              <p:nvPr/>
            </p:nvSpPr>
            <p:spPr>
              <a:xfrm>
                <a:off x="6000760" y="600076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8196" name="Picture 4" descr="C:\Users\Lukas\Desktop\MOJE GIF TRENINGY\Gif švihadlo\š prednozovanie1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842140" y="5429264"/>
              <a:ext cx="2158999" cy="121443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357166"/>
            <a:ext cx="2786082" cy="1393041"/>
          </a:xfrm>
          <a:prstGeom prst="rect">
            <a:avLst/>
          </a:prstGeom>
          <a:noFill/>
        </p:spPr>
      </p:pic>
      <p:grpSp>
        <p:nvGrpSpPr>
          <p:cNvPr id="4" name="Skupina 12"/>
          <p:cNvGrpSpPr/>
          <p:nvPr/>
        </p:nvGrpSpPr>
        <p:grpSpPr>
          <a:xfrm>
            <a:off x="4500562" y="5786454"/>
            <a:ext cx="2071702" cy="428628"/>
            <a:chOff x="4500562" y="5786454"/>
            <a:chExt cx="2071702" cy="428628"/>
          </a:xfrm>
        </p:grpSpPr>
        <p:sp>
          <p:nvSpPr>
            <p:cNvPr id="9" name="TextovéPole 8"/>
            <p:cNvSpPr txBox="1"/>
            <p:nvPr/>
          </p:nvSpPr>
          <p:spPr>
            <a:xfrm>
              <a:off x="4500562" y="5786454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Šipka doprava 9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9218" name="Picture 2" descr="C:\Users\Lukas\Desktop\MOJE GIF TRENINGY\Gif švihadlo\š prednozovanie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2000240"/>
            <a:ext cx="5715040" cy="3214710"/>
          </a:xfrm>
          <a:prstGeom prst="rect">
            <a:avLst/>
          </a:prstGeom>
          <a:noFill/>
        </p:spPr>
      </p:pic>
      <p:pic>
        <p:nvPicPr>
          <p:cNvPr id="9220" name="Picture 4" descr="C:\Users\Lukas\Desktop\MOJE GIF TRENINGY\Gif švihadlo\š vzpaz v ľahu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6578" y="5357826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14290"/>
            <a:ext cx="3571900" cy="1785950"/>
          </a:xfrm>
          <a:prstGeom prst="rect">
            <a:avLst/>
          </a:prstGeom>
          <a:noFill/>
        </p:spPr>
      </p:pic>
      <p:pic>
        <p:nvPicPr>
          <p:cNvPr id="10242" name="Picture 2" descr="C:\Users\Lukas\Desktop\MOJE GIF TRENINGY\Gif švihadlo\š vzpaz v ľahu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2285992"/>
            <a:ext cx="4643470" cy="2611952"/>
          </a:xfrm>
          <a:prstGeom prst="rect">
            <a:avLst/>
          </a:prstGeom>
          <a:noFill/>
        </p:spPr>
      </p:pic>
      <p:grpSp>
        <p:nvGrpSpPr>
          <p:cNvPr id="6" name="Skupina 12"/>
          <p:cNvGrpSpPr/>
          <p:nvPr/>
        </p:nvGrpSpPr>
        <p:grpSpPr>
          <a:xfrm>
            <a:off x="4500562" y="5786454"/>
            <a:ext cx="2071702" cy="428628"/>
            <a:chOff x="4500562" y="5786454"/>
            <a:chExt cx="2071702" cy="428628"/>
          </a:xfrm>
        </p:grpSpPr>
        <p:sp>
          <p:nvSpPr>
            <p:cNvPr id="7" name="TextovéPole 6"/>
            <p:cNvSpPr txBox="1"/>
            <p:nvPr/>
          </p:nvSpPr>
          <p:spPr>
            <a:xfrm>
              <a:off x="4500562" y="5786454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Šipka doprava 7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11" name="Picture 3" descr="C:\Users\Lukas\Desktop\MOJE GIF TRENINGY\Gif švihadlo\š poskoky1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6578" y="5643578"/>
            <a:ext cx="1484314" cy="83492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  <p:grpSp>
        <p:nvGrpSpPr>
          <p:cNvPr id="4" name="Skupina 11"/>
          <p:cNvGrpSpPr/>
          <p:nvPr/>
        </p:nvGrpSpPr>
        <p:grpSpPr>
          <a:xfrm>
            <a:off x="4643438" y="6000768"/>
            <a:ext cx="1928826" cy="369332"/>
            <a:chOff x="4643438" y="6000768"/>
            <a:chExt cx="1928826" cy="369332"/>
          </a:xfrm>
        </p:grpSpPr>
        <p:sp>
          <p:nvSpPr>
            <p:cNvPr id="8" name="TextovéPole 7"/>
            <p:cNvSpPr txBox="1"/>
            <p:nvPr/>
          </p:nvSpPr>
          <p:spPr>
            <a:xfrm>
              <a:off x="4643438" y="6000768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Šipka doprava 10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14" name="Picture 3" descr="C:\Users\Lukas\Desktop\MOJE GIF TRENINGY\Gif švihadlo\š poskoky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2143116"/>
            <a:ext cx="4699024" cy="2643201"/>
          </a:xfrm>
          <a:prstGeom prst="rect">
            <a:avLst/>
          </a:prstGeom>
          <a:noFill/>
        </p:spPr>
      </p:pic>
      <p:pic>
        <p:nvPicPr>
          <p:cNvPr id="15" name="Picture 2" descr="C:\Users\Lukas\Desktop\MOJE GIF TRENINGY\Gif švihadlo\š lifting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702" y="5357826"/>
            <a:ext cx="2317767" cy="130374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214290"/>
            <a:ext cx="2786082" cy="1393041"/>
          </a:xfrm>
          <a:prstGeom prst="rect">
            <a:avLst/>
          </a:prstGeom>
          <a:noFill/>
        </p:spPr>
      </p:pic>
      <p:pic>
        <p:nvPicPr>
          <p:cNvPr id="12" name="Picture 2" descr="C:\Users\Lukas\Desktop\MOJE GIF TRENINGY\Gif švihadlo\š lifting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1785926"/>
            <a:ext cx="5786478" cy="3254894"/>
          </a:xfrm>
          <a:prstGeom prst="rect">
            <a:avLst/>
          </a:prstGeom>
          <a:noFill/>
        </p:spPr>
      </p:pic>
      <p:grpSp>
        <p:nvGrpSpPr>
          <p:cNvPr id="6" name="Skupina 12"/>
          <p:cNvGrpSpPr/>
          <p:nvPr/>
        </p:nvGrpSpPr>
        <p:grpSpPr>
          <a:xfrm>
            <a:off x="2643174" y="6215082"/>
            <a:ext cx="1928826" cy="369332"/>
            <a:chOff x="4643438" y="6000768"/>
            <a:chExt cx="1928826" cy="369332"/>
          </a:xfrm>
        </p:grpSpPr>
        <p:sp>
          <p:nvSpPr>
            <p:cNvPr id="10" name="TextovéPole 9"/>
            <p:cNvSpPr txBox="1"/>
            <p:nvPr/>
          </p:nvSpPr>
          <p:spPr>
            <a:xfrm>
              <a:off x="4643438" y="6000768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Šipka doprava 10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15" name="Picture 2" descr="C:\Users\Lukas\Desktop\MOJE GIF TRENINGY\Gif švihadlo\š skiping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5357826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214290"/>
            <a:ext cx="3571900" cy="1785950"/>
          </a:xfrm>
          <a:prstGeom prst="rect">
            <a:avLst/>
          </a:prstGeom>
          <a:noFill/>
        </p:spPr>
      </p:pic>
      <p:grpSp>
        <p:nvGrpSpPr>
          <p:cNvPr id="5" name="Skupina 12"/>
          <p:cNvGrpSpPr/>
          <p:nvPr/>
        </p:nvGrpSpPr>
        <p:grpSpPr>
          <a:xfrm>
            <a:off x="4643438" y="6000768"/>
            <a:ext cx="1928826" cy="369332"/>
            <a:chOff x="4643438" y="6000768"/>
            <a:chExt cx="1928826" cy="369332"/>
          </a:xfrm>
        </p:grpSpPr>
        <p:sp>
          <p:nvSpPr>
            <p:cNvPr id="10" name="TextovéPole 9"/>
            <p:cNvSpPr txBox="1"/>
            <p:nvPr/>
          </p:nvSpPr>
          <p:spPr>
            <a:xfrm>
              <a:off x="4643438" y="6000768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Šipka doprava 10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12" name="Picture 2" descr="C:\Users\Lukas\Desktop\MOJE GIF TRENINGY\Gif švihadlo\š skiping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2214554"/>
            <a:ext cx="5286412" cy="2973607"/>
          </a:xfrm>
          <a:prstGeom prst="rect">
            <a:avLst/>
          </a:prstGeom>
          <a:noFill/>
        </p:spPr>
      </p:pic>
      <p:pic>
        <p:nvPicPr>
          <p:cNvPr id="15" name="Picture 2" descr="C:\Users\Lukas\Desktop\MOJE GIF TRENINGY\Gif švihadlo\Š predkopavanie 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702" y="5429264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57166"/>
            <a:ext cx="2786082" cy="1393041"/>
          </a:xfrm>
          <a:prstGeom prst="rect">
            <a:avLst/>
          </a:prstGeom>
          <a:noFill/>
        </p:spPr>
      </p:pic>
      <p:grpSp>
        <p:nvGrpSpPr>
          <p:cNvPr id="4" name="Skupina 11"/>
          <p:cNvGrpSpPr/>
          <p:nvPr/>
        </p:nvGrpSpPr>
        <p:grpSpPr>
          <a:xfrm>
            <a:off x="4643438" y="6000768"/>
            <a:ext cx="1928826" cy="369332"/>
            <a:chOff x="4643438" y="6000768"/>
            <a:chExt cx="1928826" cy="369332"/>
          </a:xfrm>
        </p:grpSpPr>
        <p:sp>
          <p:nvSpPr>
            <p:cNvPr id="7" name="TextovéPole 6"/>
            <p:cNvSpPr txBox="1"/>
            <p:nvPr/>
          </p:nvSpPr>
          <p:spPr>
            <a:xfrm>
              <a:off x="4643438" y="6000768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Šipka doprava 7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11" name="Picture 2" descr="C:\Users\Lukas\Desktop\MOJE GIF TRENINGY\Gif švihadlo\Š predkop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2000240"/>
            <a:ext cx="5357850" cy="3013791"/>
          </a:xfrm>
          <a:prstGeom prst="rect">
            <a:avLst/>
          </a:prstGeom>
          <a:noFill/>
        </p:spPr>
      </p:pic>
      <p:pic>
        <p:nvPicPr>
          <p:cNvPr id="13" name="Picture 2" descr="C:\Users\Lukas\Desktop\MOJE GIF TRENINGY\Gif švihadlo\š stried vysko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5357826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57166"/>
            <a:ext cx="2786082" cy="1393041"/>
          </a:xfrm>
          <a:prstGeom prst="rect">
            <a:avLst/>
          </a:prstGeom>
          <a:noFill/>
        </p:spPr>
      </p:pic>
      <p:grpSp>
        <p:nvGrpSpPr>
          <p:cNvPr id="6" name="Skupina 12"/>
          <p:cNvGrpSpPr/>
          <p:nvPr/>
        </p:nvGrpSpPr>
        <p:grpSpPr>
          <a:xfrm>
            <a:off x="4500562" y="5786454"/>
            <a:ext cx="2071702" cy="428628"/>
            <a:chOff x="4500562" y="5786454"/>
            <a:chExt cx="2071702" cy="428628"/>
          </a:xfrm>
        </p:grpSpPr>
        <p:sp>
          <p:nvSpPr>
            <p:cNvPr id="9" name="TextovéPole 8"/>
            <p:cNvSpPr txBox="1"/>
            <p:nvPr/>
          </p:nvSpPr>
          <p:spPr>
            <a:xfrm>
              <a:off x="4500562" y="5786454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Šipka doprava 9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12" name="Picture 2" descr="C:\Users\Lukas\Desktop\MOJE GIF TRENINGY\Gif švihadlo\š stried vysko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2143116"/>
            <a:ext cx="5357850" cy="3013791"/>
          </a:xfrm>
          <a:prstGeom prst="rect">
            <a:avLst/>
          </a:prstGeom>
          <a:noFill/>
        </p:spPr>
      </p:pic>
      <p:pic>
        <p:nvPicPr>
          <p:cNvPr id="14" name="Picture 2" descr="C:\Users\Lukas\Desktop\MOJE GIF TRENINGY\Gif švihadlo\š cval bokom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702" y="5429264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Rozvičenie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  A</a:t>
            </a:r>
            <a:endParaRPr lang="sk-SK" dirty="0"/>
          </a:p>
        </p:txBody>
      </p:sp>
      <p:pic>
        <p:nvPicPr>
          <p:cNvPr id="5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2285992"/>
            <a:ext cx="5715000" cy="3219451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786050" y="1357298"/>
            <a:ext cx="33789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dirty="0" smtClean="0">
                <a:latin typeface="+mj-lt"/>
              </a:rPr>
              <a:t>ZAČÍNAME ZA</a:t>
            </a:r>
            <a:endParaRPr lang="sk-SK" sz="4400" dirty="0">
              <a:latin typeface="+mj-lt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285984" y="6000768"/>
            <a:ext cx="29993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sk-SK" sz="2000" b="1" dirty="0" smtClean="0"/>
              <a:t>PRIPRAV SA NA PRVÝ CVIK</a:t>
            </a:r>
            <a:endParaRPr lang="sk-SK" sz="2000" b="1" dirty="0"/>
          </a:p>
        </p:txBody>
      </p:sp>
      <p:sp>
        <p:nvSpPr>
          <p:cNvPr id="10" name="Šipka doprava 9"/>
          <p:cNvSpPr/>
          <p:nvPr/>
        </p:nvSpPr>
        <p:spPr>
          <a:xfrm>
            <a:off x="5429256" y="6143644"/>
            <a:ext cx="571504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2" descr="E:\Gif2\skiping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5572140"/>
            <a:ext cx="2159006" cy="121444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72518" cy="4525963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KLIKNI NA DOMČEK A VYBER SI TYP TRÉNINGU</a:t>
            </a:r>
          </a:p>
          <a:p>
            <a:endParaRPr lang="sk-SK" dirty="0"/>
          </a:p>
        </p:txBody>
      </p:sp>
      <p:sp>
        <p:nvSpPr>
          <p:cNvPr id="5" name="Tlačítko akce: Domů 4">
            <a:hlinkClick r:id="rId2" action="ppaction://hlinksldjump" highlightClick="1"/>
          </p:cNvPr>
          <p:cNvSpPr/>
          <p:nvPr/>
        </p:nvSpPr>
        <p:spPr>
          <a:xfrm>
            <a:off x="2928926" y="3429000"/>
            <a:ext cx="3214710" cy="292895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Šipka dolů 5"/>
          <p:cNvSpPr/>
          <p:nvPr/>
        </p:nvSpPr>
        <p:spPr>
          <a:xfrm>
            <a:off x="4500562" y="2285992"/>
            <a:ext cx="357190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1571612"/>
            <a:ext cx="7772400" cy="1470025"/>
          </a:xfrm>
        </p:spPr>
        <p:txBody>
          <a:bodyPr/>
          <a:lstStyle/>
          <a:p>
            <a:r>
              <a:rPr lang="sk-SK" dirty="0" smtClean="0"/>
              <a:t> ZAČÍNAME </a:t>
            </a:r>
            <a:r>
              <a:rPr lang="sk-SK" dirty="0" smtClean="0">
                <a:sym typeface="Wingdings" pitchFamily="2" charset="2"/>
              </a:rPr>
              <a:t>ZA 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71472" y="5643578"/>
            <a:ext cx="4786346" cy="752468"/>
          </a:xfrm>
        </p:spPr>
        <p:txBody>
          <a:bodyPr/>
          <a:lstStyle/>
          <a:p>
            <a:pPr algn="l"/>
            <a:r>
              <a:rPr lang="sk-SK" b="1" dirty="0" smtClean="0">
                <a:solidFill>
                  <a:schemeClr val="tx1"/>
                </a:solidFill>
              </a:rPr>
              <a:t>PRIPRAV SA NA PRVÝ CVIK</a:t>
            </a:r>
          </a:p>
          <a:p>
            <a:endParaRPr lang="sk-SK" b="1" dirty="0"/>
          </a:p>
        </p:txBody>
      </p:sp>
      <p:sp>
        <p:nvSpPr>
          <p:cNvPr id="8" name="Šipka doprava 7"/>
          <p:cNvSpPr/>
          <p:nvPr/>
        </p:nvSpPr>
        <p:spPr>
          <a:xfrm>
            <a:off x="5357818" y="5786454"/>
            <a:ext cx="85725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220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2571744"/>
            <a:ext cx="4714908" cy="2656066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714348" y="428604"/>
            <a:ext cx="81439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400" dirty="0" smtClean="0">
                <a:latin typeface="Elephant" pitchFamily="18" charset="0"/>
              </a:rPr>
              <a:t> TRÉNING </a:t>
            </a:r>
          </a:p>
          <a:p>
            <a:pPr algn="ctr"/>
            <a:r>
              <a:rPr lang="sk-SK" sz="4400" dirty="0" smtClean="0">
                <a:latin typeface="Elephant" pitchFamily="18" charset="0"/>
              </a:rPr>
              <a:t>SO MNOU A</a:t>
            </a:r>
            <a:endParaRPr lang="sk-SK" sz="4400" dirty="0">
              <a:latin typeface="Elephant" pitchFamily="18" charset="0"/>
            </a:endParaRPr>
          </a:p>
        </p:txBody>
      </p:sp>
      <p:pic>
        <p:nvPicPr>
          <p:cNvPr id="9" name="Picture 2" descr="E:\Gif\skiping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5572140"/>
            <a:ext cx="1968514" cy="110728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1. 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8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500174"/>
            <a:ext cx="2357455" cy="1326068"/>
          </a:xfrm>
          <a:prstGeom prst="rect">
            <a:avLst/>
          </a:prstGeom>
          <a:noFill/>
        </p:spPr>
      </p:pic>
      <p:pic>
        <p:nvPicPr>
          <p:cNvPr id="14338" name="Picture 2" descr="E:\Gif\skiping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3286124"/>
            <a:ext cx="4000528" cy="2250297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571612"/>
            <a:ext cx="5715000" cy="3219451"/>
          </a:xfrm>
          <a:prstGeom prst="rect">
            <a:avLst/>
          </a:prstGeom>
          <a:noFill/>
        </p:spPr>
      </p:pic>
      <p:pic>
        <p:nvPicPr>
          <p:cNvPr id="10" name="Picture 2" descr="E:\Gif3\anglica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5072074"/>
            <a:ext cx="1992327" cy="112068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2.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146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357298"/>
            <a:ext cx="2286016" cy="1285884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16386" name="Picture 2" descr="E:\Gif3\anglica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3286124"/>
            <a:ext cx="3770340" cy="212081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357298"/>
            <a:ext cx="5715000" cy="3219451"/>
          </a:xfrm>
          <a:prstGeom prst="rect">
            <a:avLst/>
          </a:prstGeom>
          <a:noFill/>
        </p:spPr>
      </p:pic>
      <p:pic>
        <p:nvPicPr>
          <p:cNvPr id="9" name="Picture 4" descr="E:\Gif\s vihadlo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5286388"/>
            <a:ext cx="2413017" cy="135732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3. </a:t>
            </a:r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500174"/>
            <a:ext cx="2357455" cy="1326068"/>
          </a:xfrm>
          <a:prstGeom prst="rect">
            <a:avLst/>
          </a:prstGeom>
          <a:noFill/>
        </p:spPr>
      </p:pic>
      <p:pic>
        <p:nvPicPr>
          <p:cNvPr id="102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1028" name="Picture 4" descr="E:\Gif\s vihadlo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3286124"/>
            <a:ext cx="3556025" cy="200026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357298"/>
            <a:ext cx="5715000" cy="3219451"/>
          </a:xfrm>
          <a:prstGeom prst="rect">
            <a:avLst/>
          </a:prstGeom>
          <a:noFill/>
        </p:spPr>
      </p:pic>
      <p:pic>
        <p:nvPicPr>
          <p:cNvPr id="17410" name="Picture 2" descr="E:\Gif2\strihani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429388" y="5286388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4.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214422"/>
            <a:ext cx="2286016" cy="1285884"/>
          </a:xfrm>
          <a:prstGeom prst="rect">
            <a:avLst/>
          </a:prstGeom>
          <a:noFill/>
        </p:spPr>
      </p:pic>
      <p:pic>
        <p:nvPicPr>
          <p:cNvPr id="6" name="Picture 2" descr="E:\Gif2\strihani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2428860" y="3071810"/>
            <a:ext cx="4786346" cy="2692320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428736"/>
            <a:ext cx="5715000" cy="3219451"/>
          </a:xfrm>
          <a:prstGeom prst="rect">
            <a:avLst/>
          </a:prstGeom>
          <a:noFill/>
        </p:spPr>
      </p:pic>
      <p:pic>
        <p:nvPicPr>
          <p:cNvPr id="18434" name="Picture 2" descr="E:\Gif\panak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5429264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6" name="Picture 2" descr="E:\Gif2\skiping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8557" y="3071810"/>
            <a:ext cx="4318021" cy="2428887"/>
          </a:xfrm>
          <a:prstGeom prst="rect">
            <a:avLst/>
          </a:prstGeom>
          <a:noFill/>
        </p:spPr>
      </p:pic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5.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785926"/>
            <a:ext cx="2341580" cy="1317138"/>
          </a:xfrm>
          <a:prstGeom prst="rect">
            <a:avLst/>
          </a:prstGeom>
          <a:noFill/>
        </p:spPr>
      </p:pic>
      <p:pic>
        <p:nvPicPr>
          <p:cNvPr id="19458" name="Picture 2" descr="E:\Gif\panak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3786190"/>
            <a:ext cx="4214842" cy="2370849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2910" y="107154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>NASLEDUJE PAUZA  60 SEKÚND</a:t>
            </a:r>
            <a:br>
              <a:rPr lang="sk-SK" b="1" dirty="0" smtClean="0"/>
            </a:br>
            <a:endParaRPr lang="sk-SK" b="1" dirty="0"/>
          </a:p>
        </p:txBody>
      </p:sp>
      <p:pic>
        <p:nvPicPr>
          <p:cNvPr id="45058" name="Picture 2" descr="60 Second Timer Countdown Digital Blue GIF | Gfyc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929066"/>
            <a:ext cx="4572032" cy="2571768"/>
          </a:xfrm>
          <a:prstGeom prst="rect">
            <a:avLst/>
          </a:prstGeom>
          <a:noFill/>
        </p:spPr>
      </p:pic>
      <p:pic>
        <p:nvPicPr>
          <p:cNvPr id="4" name="Picture 2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2571744"/>
            <a:ext cx="2928958" cy="3143272"/>
          </a:xfrm>
          <a:prstGeom prst="rect">
            <a:avLst/>
          </a:prstGeom>
          <a:noFill/>
        </p:spPr>
      </p:pic>
      <p:pic>
        <p:nvPicPr>
          <p:cNvPr id="5" name="Picture 4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54" y="2428868"/>
            <a:ext cx="2786082" cy="321471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8000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72518" cy="4525963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KLIKNI NA DOMČEK A VYBER SI TYP TRÉNINGU</a:t>
            </a:r>
          </a:p>
          <a:p>
            <a:endParaRPr lang="sk-SK" dirty="0"/>
          </a:p>
        </p:txBody>
      </p:sp>
      <p:sp>
        <p:nvSpPr>
          <p:cNvPr id="5" name="Tlačítko akce: Domů 4">
            <a:hlinkClick r:id="rId2" action="ppaction://hlinksldjump" highlightClick="1"/>
          </p:cNvPr>
          <p:cNvSpPr/>
          <p:nvPr/>
        </p:nvSpPr>
        <p:spPr>
          <a:xfrm>
            <a:off x="2928926" y="3429000"/>
            <a:ext cx="3214710" cy="292895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Šipka dolů 5"/>
          <p:cNvSpPr/>
          <p:nvPr/>
        </p:nvSpPr>
        <p:spPr>
          <a:xfrm>
            <a:off x="4500562" y="2285992"/>
            <a:ext cx="357190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2910" y="1214422"/>
            <a:ext cx="7772400" cy="1470025"/>
          </a:xfrm>
        </p:spPr>
        <p:txBody>
          <a:bodyPr/>
          <a:lstStyle/>
          <a:p>
            <a:r>
              <a:rPr lang="sk-SK" dirty="0" smtClean="0"/>
              <a:t> ZAČÍNAME </a:t>
            </a:r>
            <a:r>
              <a:rPr lang="sk-SK" dirty="0" smtClean="0">
                <a:sym typeface="Wingdings" pitchFamily="2" charset="2"/>
              </a:rPr>
              <a:t>ZA 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71472" y="5643578"/>
            <a:ext cx="4786346" cy="752468"/>
          </a:xfrm>
        </p:spPr>
        <p:txBody>
          <a:bodyPr/>
          <a:lstStyle/>
          <a:p>
            <a:pPr algn="l"/>
            <a:r>
              <a:rPr lang="sk-SK" b="1" dirty="0" smtClean="0">
                <a:solidFill>
                  <a:schemeClr val="tx1"/>
                </a:solidFill>
              </a:rPr>
              <a:t>PRIPRAV SA NA PRVÝ CVIK</a:t>
            </a:r>
          </a:p>
          <a:p>
            <a:endParaRPr lang="sk-SK" b="1" dirty="0"/>
          </a:p>
        </p:txBody>
      </p:sp>
      <p:sp>
        <p:nvSpPr>
          <p:cNvPr id="8" name="Šipka doprava 7"/>
          <p:cNvSpPr/>
          <p:nvPr/>
        </p:nvSpPr>
        <p:spPr>
          <a:xfrm>
            <a:off x="5357818" y="5786454"/>
            <a:ext cx="85725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220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285992"/>
            <a:ext cx="5715000" cy="3219451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642910" y="142852"/>
            <a:ext cx="81439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400" dirty="0" smtClean="0">
                <a:latin typeface="Elephant" pitchFamily="18" charset="0"/>
              </a:rPr>
              <a:t>TRÉNING </a:t>
            </a:r>
          </a:p>
          <a:p>
            <a:pPr algn="ctr"/>
            <a:r>
              <a:rPr lang="sk-SK" sz="4400" dirty="0" smtClean="0">
                <a:latin typeface="Elephant" pitchFamily="18" charset="0"/>
              </a:rPr>
              <a:t>SO MNOU </a:t>
            </a:r>
            <a:r>
              <a:rPr lang="sk-SK" sz="4400" dirty="0" smtClean="0">
                <a:latin typeface="Elephant" pitchFamily="18" charset="0"/>
              </a:rPr>
              <a:t>E</a:t>
            </a:r>
            <a:endParaRPr lang="sk-SK" sz="4400" dirty="0">
              <a:latin typeface="Elephant" pitchFamily="18" charset="0"/>
            </a:endParaRPr>
          </a:p>
        </p:txBody>
      </p:sp>
      <p:pic>
        <p:nvPicPr>
          <p:cNvPr id="21506" name="Picture 2" descr="C:\Users\Lukas\Desktop\MOJE GIF TRENINGY\Gif švihadlo\š presko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5572150"/>
            <a:ext cx="2071702" cy="116533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1. 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8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500174"/>
            <a:ext cx="2357455" cy="1326068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22530" name="Picture 2" descr="C:\Users\Lukas\Desktop\MOJE GIF TRENINGY\Gif švihadlo\š presko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5984" y="3071809"/>
            <a:ext cx="4786346" cy="269231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571612"/>
            <a:ext cx="5715000" cy="3219451"/>
          </a:xfrm>
          <a:prstGeom prst="rect">
            <a:avLst/>
          </a:prstGeom>
          <a:noFill/>
        </p:spPr>
      </p:pic>
      <p:pic>
        <p:nvPicPr>
          <p:cNvPr id="23554" name="Picture 2" descr="C:\Users\Lukas\Desktop\MOJE GIF TRENINGY\Gif švihadlo\š vytáčanie trupu v sed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5143512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2.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146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357298"/>
            <a:ext cx="2286016" cy="1285884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24578" name="Picture 2" descr="C:\Users\Lukas\Desktop\MOJE GIF TRENINGY\Gif švihadlo\š vytáčanie trupu v sede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2786058"/>
            <a:ext cx="6143668" cy="345581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357298"/>
            <a:ext cx="5715000" cy="3219451"/>
          </a:xfrm>
          <a:prstGeom prst="rect">
            <a:avLst/>
          </a:prstGeom>
          <a:noFill/>
        </p:spPr>
      </p:pic>
      <p:pic>
        <p:nvPicPr>
          <p:cNvPr id="25602" name="Picture 2" descr="C:\Users\Lukas\Desktop\MOJE GIF TRENINGY\Gif švihadlo\š drepy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5143512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3. </a:t>
            </a:r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500174"/>
            <a:ext cx="2357455" cy="1326068"/>
          </a:xfrm>
          <a:prstGeom prst="rect">
            <a:avLst/>
          </a:prstGeom>
          <a:noFill/>
        </p:spPr>
      </p:pic>
      <p:pic>
        <p:nvPicPr>
          <p:cNvPr id="102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26626" name="Picture 2" descr="C:\Users\Lukas\Desktop\MOJE GIF TRENINGY\Gif švihadlo\š drepy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3000372"/>
            <a:ext cx="5715040" cy="321471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357298"/>
            <a:ext cx="5715000" cy="3219451"/>
          </a:xfrm>
          <a:prstGeom prst="rect">
            <a:avLst/>
          </a:prstGeom>
          <a:noFill/>
        </p:spPr>
      </p:pic>
      <p:pic>
        <p:nvPicPr>
          <p:cNvPr id="27650" name="Picture 2" descr="C:\Users\Lukas\Desktop\MOJE GIF TRENINGY\Gif švihadlo\š skiping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485776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8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214290"/>
            <a:ext cx="2786082" cy="1393041"/>
          </a:xfrm>
          <a:prstGeom prst="rect">
            <a:avLst/>
          </a:prstGeom>
          <a:noFill/>
        </p:spPr>
      </p:pic>
      <p:pic>
        <p:nvPicPr>
          <p:cNvPr id="2050" name="Picture 2" descr="E:\Gif2\s vihadlo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2786058"/>
            <a:ext cx="4318021" cy="242888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4.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214422"/>
            <a:ext cx="2286016" cy="1285884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28674" name="Picture 2" descr="C:\Users\Lukas\Desktop\MOJE GIF TRENINGY\Gif švihadlo\š skiping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290" y="2714620"/>
            <a:ext cx="5929354" cy="333526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428736"/>
            <a:ext cx="5715000" cy="3219451"/>
          </a:xfrm>
          <a:prstGeom prst="rect">
            <a:avLst/>
          </a:prstGeom>
          <a:noFill/>
        </p:spPr>
      </p:pic>
      <p:pic>
        <p:nvPicPr>
          <p:cNvPr id="29699" name="Picture 3" descr="C:\Users\Lukas\Desktop\MOJE GIF TRENINGY\Gif švihadlo\š brucho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5072074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5.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785926"/>
            <a:ext cx="2341580" cy="1317138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30722" name="Picture 2" descr="C:\Users\Lukas\Desktop\MOJE GIF TRENINGY\Gif švihadlo\š brucho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3429000"/>
            <a:ext cx="4857784" cy="273250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2910" y="107154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>NASLEDUJE PAUZA  60 SEKÚND</a:t>
            </a:r>
            <a:br>
              <a:rPr lang="sk-SK" b="1" dirty="0" smtClean="0"/>
            </a:br>
            <a:endParaRPr lang="sk-SK" b="1" dirty="0"/>
          </a:p>
        </p:txBody>
      </p:sp>
      <p:pic>
        <p:nvPicPr>
          <p:cNvPr id="45058" name="Picture 2" descr="60 Second Timer Countdown Digital Blue GIF | Gfyc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929066"/>
            <a:ext cx="4572032" cy="2571768"/>
          </a:xfrm>
          <a:prstGeom prst="rect">
            <a:avLst/>
          </a:prstGeom>
          <a:noFill/>
        </p:spPr>
      </p:pic>
      <p:pic>
        <p:nvPicPr>
          <p:cNvPr id="4" name="Picture 2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2571744"/>
            <a:ext cx="2928958" cy="3143272"/>
          </a:xfrm>
          <a:prstGeom prst="rect">
            <a:avLst/>
          </a:prstGeom>
          <a:noFill/>
        </p:spPr>
      </p:pic>
      <p:pic>
        <p:nvPicPr>
          <p:cNvPr id="5" name="Picture 4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54" y="2428868"/>
            <a:ext cx="2786082" cy="321471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8000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972584" cy="4525963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KLIKNI NA DOMČEK A VYBER SI TYP TRÉNINGU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lačítko akce: Domů 4">
            <a:hlinkClick r:id="rId2" action="ppaction://hlinksldjump" highlightClick="1"/>
          </p:cNvPr>
          <p:cNvSpPr/>
          <p:nvPr/>
        </p:nvSpPr>
        <p:spPr>
          <a:xfrm>
            <a:off x="3071802" y="3357562"/>
            <a:ext cx="3214710" cy="292895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Šipka dolů 5"/>
          <p:cNvSpPr/>
          <p:nvPr/>
        </p:nvSpPr>
        <p:spPr>
          <a:xfrm>
            <a:off x="4429124" y="2143116"/>
            <a:ext cx="428628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2910" y="1071546"/>
            <a:ext cx="7772400" cy="1470025"/>
          </a:xfrm>
        </p:spPr>
        <p:txBody>
          <a:bodyPr/>
          <a:lstStyle/>
          <a:p>
            <a:r>
              <a:rPr lang="sk-SK" dirty="0" smtClean="0"/>
              <a:t> ZAČÍNAME </a:t>
            </a:r>
            <a:r>
              <a:rPr lang="sk-SK" dirty="0" smtClean="0">
                <a:sym typeface="Wingdings" pitchFamily="2" charset="2"/>
              </a:rPr>
              <a:t>ZA 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71472" y="5643578"/>
            <a:ext cx="4786346" cy="752468"/>
          </a:xfrm>
        </p:spPr>
        <p:txBody>
          <a:bodyPr/>
          <a:lstStyle/>
          <a:p>
            <a:pPr algn="l"/>
            <a:r>
              <a:rPr lang="sk-SK" b="1" dirty="0" smtClean="0">
                <a:solidFill>
                  <a:schemeClr val="tx1"/>
                </a:solidFill>
              </a:rPr>
              <a:t>PRIPRAV SA NA PRVÝ CVIK</a:t>
            </a:r>
          </a:p>
          <a:p>
            <a:endParaRPr lang="sk-SK" b="1" dirty="0"/>
          </a:p>
        </p:txBody>
      </p:sp>
      <p:sp>
        <p:nvSpPr>
          <p:cNvPr id="8" name="Šipka doprava 7"/>
          <p:cNvSpPr/>
          <p:nvPr/>
        </p:nvSpPr>
        <p:spPr>
          <a:xfrm>
            <a:off x="5357818" y="5786454"/>
            <a:ext cx="85725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220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285992"/>
            <a:ext cx="5715000" cy="3219451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714348" y="214290"/>
            <a:ext cx="81439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400" dirty="0" smtClean="0">
                <a:latin typeface="Elephant" pitchFamily="18" charset="0"/>
              </a:rPr>
              <a:t>TRÉNING </a:t>
            </a:r>
          </a:p>
          <a:p>
            <a:pPr algn="ctr"/>
            <a:r>
              <a:rPr lang="sk-SK" sz="4400" dirty="0" smtClean="0">
                <a:latin typeface="Elephant" pitchFamily="18" charset="0"/>
              </a:rPr>
              <a:t>SO MNOU D</a:t>
            </a:r>
            <a:endParaRPr lang="sk-SK" sz="4400" dirty="0">
              <a:latin typeface="Elephant" pitchFamily="18" charset="0"/>
            </a:endParaRPr>
          </a:p>
        </p:txBody>
      </p:sp>
      <p:pic>
        <p:nvPicPr>
          <p:cNvPr id="2050" name="Picture 2" descr="C:\Users\Lukas\Desktop\MOJE GIF TRENINGY\Lopta\pL skiping1 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5572140"/>
            <a:ext cx="1857372" cy="104477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1. 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8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500174"/>
            <a:ext cx="2357455" cy="1326068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3074" name="Picture 2" descr="C:\Users\Lukas\Desktop\MOJE GIF TRENINGY\Lopta\pL skiping1 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3214686"/>
            <a:ext cx="4572032" cy="257176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571612"/>
            <a:ext cx="5715000" cy="3219451"/>
          </a:xfrm>
          <a:prstGeom prst="rect">
            <a:avLst/>
          </a:prstGeom>
          <a:noFill/>
        </p:spPr>
      </p:pic>
      <p:pic>
        <p:nvPicPr>
          <p:cNvPr id="4098" name="Picture 2" descr="C:\Users\Lukas\Desktop\MOJE GIF TRENINGY\Lopta\L sedlahy 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521495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2.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146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357298"/>
            <a:ext cx="2286016" cy="1285884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5122" name="Picture 2" descr="C:\Users\Lukas\Desktop\MOJE GIF TRENINGY\Lopta\L sedlahy 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2786058"/>
            <a:ext cx="6286544" cy="353618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357298"/>
            <a:ext cx="5715000" cy="3219451"/>
          </a:xfrm>
          <a:prstGeom prst="rect">
            <a:avLst/>
          </a:prstGeom>
          <a:noFill/>
        </p:spPr>
      </p:pic>
      <p:pic>
        <p:nvPicPr>
          <p:cNvPr id="6146" name="Picture 2" descr="C:\Users\Lukas\Desktop\MOJE GIF TRENINGY\Lopta\L výskoky z drepu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5072074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214290"/>
            <a:ext cx="2786082" cy="1393041"/>
          </a:xfrm>
          <a:prstGeom prst="rect">
            <a:avLst/>
          </a:prstGeom>
          <a:noFill/>
        </p:spPr>
      </p:pic>
      <p:pic>
        <p:nvPicPr>
          <p:cNvPr id="5122" name="Picture 2" descr="E:\Gif\stried kríž vpred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2571744"/>
            <a:ext cx="4953026" cy="278607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3. </a:t>
            </a:r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500174"/>
            <a:ext cx="2357455" cy="1326068"/>
          </a:xfrm>
          <a:prstGeom prst="rect">
            <a:avLst/>
          </a:prstGeom>
          <a:noFill/>
        </p:spPr>
      </p:pic>
      <p:pic>
        <p:nvPicPr>
          <p:cNvPr id="102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7170" name="Picture 2" descr="C:\Users\Lukas\Desktop\MOJE GIF TRENINGY\Lopta\L výskoky z drepu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3143248"/>
            <a:ext cx="5643602" cy="317452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357298"/>
            <a:ext cx="5715000" cy="3219451"/>
          </a:xfrm>
          <a:prstGeom prst="rect">
            <a:avLst/>
          </a:prstGeom>
          <a:noFill/>
        </p:spPr>
      </p:pic>
      <p:pic>
        <p:nvPicPr>
          <p:cNvPr id="8194" name="Picture 2" descr="C:\Users\Lukas\Desktop\MOJE GIF TRENINGY\Lopta\L ramená 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21495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4.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214422"/>
            <a:ext cx="2286016" cy="1285884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9218" name="Picture 2" descr="C:\Users\Lukas\Desktop\MOJE GIF TRENINGY\Lopta\L ramená 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2714620"/>
            <a:ext cx="6858048" cy="385765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428736"/>
            <a:ext cx="5715000" cy="3219451"/>
          </a:xfrm>
          <a:prstGeom prst="rect">
            <a:avLst/>
          </a:prstGeom>
          <a:noFill/>
        </p:spPr>
      </p:pic>
      <p:pic>
        <p:nvPicPr>
          <p:cNvPr id="10242" name="Picture 2" descr="C:\Users\Lukas\Desktop\MOJE GIF TRENINGY\Lopta\L anglicaky 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21495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5.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785926"/>
            <a:ext cx="2341580" cy="1317138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11266" name="Picture 2" descr="C:\Users\Lukas\Desktop\MOJE GIF TRENINGY\Lopta\L anglicaky 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3214686"/>
            <a:ext cx="6000792" cy="337544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972584" cy="4525963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KLIKNI NA DOMČEK A VYBER SI TYP TRÉNINGU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lačítko akce: Domů 4">
            <a:hlinkClick r:id="rId2" action="ppaction://hlinksldjump" highlightClick="1"/>
          </p:cNvPr>
          <p:cNvSpPr/>
          <p:nvPr/>
        </p:nvSpPr>
        <p:spPr>
          <a:xfrm>
            <a:off x="3071802" y="3357562"/>
            <a:ext cx="3214710" cy="292895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Šipka dolů 5"/>
          <p:cNvSpPr/>
          <p:nvPr/>
        </p:nvSpPr>
        <p:spPr>
          <a:xfrm>
            <a:off x="4429124" y="2143116"/>
            <a:ext cx="428628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2910" y="1071546"/>
            <a:ext cx="7772400" cy="1470025"/>
          </a:xfrm>
        </p:spPr>
        <p:txBody>
          <a:bodyPr/>
          <a:lstStyle/>
          <a:p>
            <a:r>
              <a:rPr lang="sk-SK" dirty="0" smtClean="0"/>
              <a:t> ZAČÍNAME </a:t>
            </a:r>
            <a:r>
              <a:rPr lang="sk-SK" dirty="0" smtClean="0">
                <a:sym typeface="Wingdings" pitchFamily="2" charset="2"/>
              </a:rPr>
              <a:t>ZA 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71472" y="5643578"/>
            <a:ext cx="4786346" cy="752468"/>
          </a:xfrm>
        </p:spPr>
        <p:txBody>
          <a:bodyPr/>
          <a:lstStyle/>
          <a:p>
            <a:pPr algn="l"/>
            <a:r>
              <a:rPr lang="sk-SK" b="1" dirty="0" smtClean="0">
                <a:solidFill>
                  <a:schemeClr val="tx1"/>
                </a:solidFill>
              </a:rPr>
              <a:t>PRIPRAV SA NA PRVÝ CVIK</a:t>
            </a:r>
          </a:p>
          <a:p>
            <a:endParaRPr lang="sk-SK" b="1" dirty="0"/>
          </a:p>
        </p:txBody>
      </p:sp>
      <p:sp>
        <p:nvSpPr>
          <p:cNvPr id="8" name="Šipka doprava 7"/>
          <p:cNvSpPr/>
          <p:nvPr/>
        </p:nvSpPr>
        <p:spPr>
          <a:xfrm>
            <a:off x="5357818" y="5786454"/>
            <a:ext cx="85725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714348" y="428604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 smtClean="0">
                <a:latin typeface="Arial Black" pitchFamily="34" charset="0"/>
              </a:rPr>
              <a:t> ZÁVEREČNÉ UKĽUDNENIE</a:t>
            </a:r>
            <a:endParaRPr lang="sk-SK" sz="3600" dirty="0">
              <a:latin typeface="Arial Black" pitchFamily="34" charset="0"/>
            </a:endParaRPr>
          </a:p>
        </p:txBody>
      </p:sp>
      <p:pic>
        <p:nvPicPr>
          <p:cNvPr id="11" name="Picture 2" descr="Countdown Timer 10 Sec ( V 259 ) AE Hud Timer Circle With Sou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3" y="2428868"/>
            <a:ext cx="4935717" cy="2714644"/>
          </a:xfrm>
          <a:prstGeom prst="rect">
            <a:avLst/>
          </a:prstGeom>
          <a:noFill/>
        </p:spPr>
      </p:pic>
      <p:pic>
        <p:nvPicPr>
          <p:cNvPr id="9" name="Picture 2" descr="E:\Gif\predklon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5357826"/>
            <a:ext cx="2286007" cy="128587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9000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6626" name="Picture 2" descr="E:\Gif\predklon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2786058"/>
            <a:ext cx="4445022" cy="250032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5602" name="Picture 2" descr="E:\Gif\pritahy kolien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2571744"/>
            <a:ext cx="4667283" cy="262534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3554" name="Picture 2" descr="E:\Gif\prestupová nie v vzpor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428868"/>
            <a:ext cx="5080027" cy="285751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214290"/>
            <a:ext cx="3571900" cy="1785950"/>
          </a:xfrm>
          <a:prstGeom prst="rect">
            <a:avLst/>
          </a:prstGeom>
          <a:noFill/>
        </p:spPr>
      </p:pic>
      <p:pic>
        <p:nvPicPr>
          <p:cNvPr id="6146" name="Picture 2" descr="E:\Gif\stried kríž vzad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2643182"/>
            <a:ext cx="5080036" cy="285752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1506" name="Picture 2" descr="E:\Gif\predklon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2428868"/>
            <a:ext cx="5334028" cy="300039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2530" name="Picture 2" descr="E:\Gif\mačací chrbat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2571744"/>
            <a:ext cx="4826025" cy="271463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4578" name="Picture 2" descr="E:\Gif\hmoty v vzpor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643182"/>
            <a:ext cx="4857776" cy="273249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482" name="Picture 2" descr="E:\Gif\predklon1 v sed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2928934"/>
            <a:ext cx="4500586" cy="253158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714356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sk-SK" sz="7200" dirty="0" smtClean="0">
                <a:latin typeface="Elephant" pitchFamily="18" charset="0"/>
              </a:rPr>
              <a:t>GRATULUJEM</a:t>
            </a:r>
          </a:p>
          <a:p>
            <a:pPr algn="ctr">
              <a:buNone/>
            </a:pPr>
            <a:r>
              <a:rPr lang="sk-SK" dirty="0" smtClean="0"/>
              <a:t> </a:t>
            </a:r>
          </a:p>
          <a:p>
            <a:pPr algn="ctr">
              <a:buNone/>
            </a:pPr>
            <a:r>
              <a:rPr lang="sk-SK" dirty="0" smtClean="0"/>
              <a:t>ABSOLVOVAL/A  SI CELÝ TRÉNING</a:t>
            </a:r>
          </a:p>
          <a:p>
            <a:pPr algn="ctr">
              <a:buNone/>
            </a:pPr>
            <a:r>
              <a:rPr lang="sk-SK" dirty="0" smtClean="0"/>
              <a:t>VERÍM ŽE SI </a:t>
            </a:r>
            <a:r>
              <a:rPr lang="sk-SK" smtClean="0"/>
              <a:t>SI SO MNOU DOBRE </a:t>
            </a:r>
            <a:r>
              <a:rPr lang="sk-SK" dirty="0" smtClean="0"/>
              <a:t>ZACVIČIL/A A NEZABUDNI NABUDÚCE POKRAČUJEME ZNOVA !!! </a:t>
            </a:r>
          </a:p>
        </p:txBody>
      </p:sp>
      <p:pic>
        <p:nvPicPr>
          <p:cNvPr id="49154" name="Picture 2" descr="Viac ako 300 bezplatných obrázkov na témy Palec Hore a Ručné - Pixab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4357694"/>
            <a:ext cx="2265821" cy="228599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4008</TotalTime>
  <Words>417</Words>
  <Application>Microsoft Office PowerPoint</Application>
  <PresentationFormat>Předvádění na obrazovce (4:3)</PresentationFormat>
  <Paragraphs>139</Paragraphs>
  <Slides>94</Slides>
  <Notes>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94</vt:i4>
      </vt:variant>
    </vt:vector>
  </HeadingPairs>
  <TitlesOfParts>
    <vt:vector size="95" baseType="lpstr">
      <vt:lpstr>Motiv sady Office</vt:lpstr>
      <vt:lpstr>Snímek 1</vt:lpstr>
      <vt:lpstr>TRÉNING NA DOMA </vt:lpstr>
      <vt:lpstr>KLIKNUTÍM NA TEXT  VYBER SI TYP ROZCVIČENIA</vt:lpstr>
      <vt:lpstr>KLIKNUTÍM NA TEXT  VYBER SI TYP TRÉNINGU</vt:lpstr>
      <vt:lpstr>Rozvičenie  A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 Rozvičenie  D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 Rozvičenie  E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 ZAČÍNAME ZA </vt:lpstr>
      <vt:lpstr>1. </vt:lpstr>
      <vt:lpstr>PAUZA</vt:lpstr>
      <vt:lpstr>2. </vt:lpstr>
      <vt:lpstr>PAUZA</vt:lpstr>
      <vt:lpstr>3. </vt:lpstr>
      <vt:lpstr>PAUZA</vt:lpstr>
      <vt:lpstr>4.</vt:lpstr>
      <vt:lpstr>PAUZA</vt:lpstr>
      <vt:lpstr>5. </vt:lpstr>
      <vt:lpstr>  NASLEDUJE PAUZA  60 SEKÚND </vt:lpstr>
      <vt:lpstr>Snímek 62</vt:lpstr>
      <vt:lpstr> ZAČÍNAME ZA </vt:lpstr>
      <vt:lpstr>1. </vt:lpstr>
      <vt:lpstr>PAUZA</vt:lpstr>
      <vt:lpstr>2. </vt:lpstr>
      <vt:lpstr>PAUZA</vt:lpstr>
      <vt:lpstr>3. </vt:lpstr>
      <vt:lpstr>PAUZA</vt:lpstr>
      <vt:lpstr>4.</vt:lpstr>
      <vt:lpstr>PAUZA</vt:lpstr>
      <vt:lpstr>5. </vt:lpstr>
      <vt:lpstr>  NASLEDUJE PAUZA  60 SEKÚND </vt:lpstr>
      <vt:lpstr>Snímek 74</vt:lpstr>
      <vt:lpstr> ZAČÍNAME ZA </vt:lpstr>
      <vt:lpstr>1. </vt:lpstr>
      <vt:lpstr>PAUZA</vt:lpstr>
      <vt:lpstr>2. </vt:lpstr>
      <vt:lpstr>PAUZA</vt:lpstr>
      <vt:lpstr>3. </vt:lpstr>
      <vt:lpstr>PAUZA</vt:lpstr>
      <vt:lpstr>4.</vt:lpstr>
      <vt:lpstr>PAUZA</vt:lpstr>
      <vt:lpstr>5. </vt:lpstr>
      <vt:lpstr>Snímek 85</vt:lpstr>
      <vt:lpstr> ZAČÍNAME ZA </vt:lpstr>
      <vt:lpstr>Snímek 87</vt:lpstr>
      <vt:lpstr>Snímek 88</vt:lpstr>
      <vt:lpstr>Snímek 89</vt:lpstr>
      <vt:lpstr>Snímek 90</vt:lpstr>
      <vt:lpstr>Snímek 91</vt:lpstr>
      <vt:lpstr>Snímek 92</vt:lpstr>
      <vt:lpstr>Snímek 93</vt:lpstr>
      <vt:lpstr>Snímek 94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Lukas</dc:creator>
  <cp:lastModifiedBy>Lukas</cp:lastModifiedBy>
  <cp:revision>74</cp:revision>
  <dcterms:created xsi:type="dcterms:W3CDTF">2020-04-21T18:43:33Z</dcterms:created>
  <dcterms:modified xsi:type="dcterms:W3CDTF">2020-06-08T05:30:56Z</dcterms:modified>
</cp:coreProperties>
</file>