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54" r:id="rId2"/>
    <p:sldId id="287" r:id="rId3"/>
    <p:sldId id="467" r:id="rId4"/>
    <p:sldId id="468" r:id="rId5"/>
    <p:sldId id="469" r:id="rId6"/>
    <p:sldId id="470" r:id="rId7"/>
    <p:sldId id="471" r:id="rId8"/>
    <p:sldId id="472" r:id="rId9"/>
    <p:sldId id="473" r:id="rId10"/>
    <p:sldId id="474" r:id="rId11"/>
    <p:sldId id="475" r:id="rId12"/>
    <p:sldId id="476" r:id="rId13"/>
    <p:sldId id="477" r:id="rId14"/>
    <p:sldId id="478" r:id="rId15"/>
    <p:sldId id="479" r:id="rId16"/>
    <p:sldId id="480" r:id="rId17"/>
    <p:sldId id="491" r:id="rId18"/>
    <p:sldId id="481" r:id="rId19"/>
    <p:sldId id="482" r:id="rId20"/>
    <p:sldId id="483" r:id="rId21"/>
    <p:sldId id="484" r:id="rId22"/>
    <p:sldId id="485" r:id="rId23"/>
    <p:sldId id="486" r:id="rId24"/>
    <p:sldId id="487" r:id="rId25"/>
    <p:sldId id="488" r:id="rId26"/>
    <p:sldId id="489" r:id="rId27"/>
    <p:sldId id="490" r:id="rId28"/>
    <p:sldId id="256" r:id="rId29"/>
    <p:sldId id="257" r:id="rId30"/>
    <p:sldId id="262" r:id="rId31"/>
    <p:sldId id="258" r:id="rId32"/>
    <p:sldId id="269" r:id="rId33"/>
    <p:sldId id="267" r:id="rId34"/>
    <p:sldId id="271" r:id="rId35"/>
    <p:sldId id="265" r:id="rId36"/>
    <p:sldId id="272" r:id="rId37"/>
    <p:sldId id="264" r:id="rId38"/>
    <p:sldId id="446" r:id="rId39"/>
    <p:sldId id="492" r:id="rId40"/>
    <p:sldId id="494" r:id="rId41"/>
    <p:sldId id="495" r:id="rId42"/>
    <p:sldId id="496" r:id="rId43"/>
    <p:sldId id="497" r:id="rId44"/>
    <p:sldId id="498" r:id="rId45"/>
    <p:sldId id="499" r:id="rId46"/>
    <p:sldId id="500" r:id="rId47"/>
    <p:sldId id="501" r:id="rId48"/>
    <p:sldId id="502" r:id="rId49"/>
    <p:sldId id="321" r:id="rId50"/>
    <p:sldId id="503" r:id="rId51"/>
    <p:sldId id="504" r:id="rId52"/>
    <p:sldId id="505" r:id="rId53"/>
    <p:sldId id="506" r:id="rId54"/>
    <p:sldId id="507" r:id="rId55"/>
    <p:sldId id="508" r:id="rId56"/>
    <p:sldId id="509" r:id="rId57"/>
    <p:sldId id="510" r:id="rId58"/>
    <p:sldId id="511" r:id="rId5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373" autoAdjust="0"/>
    <p:restoredTop sz="94660"/>
  </p:normalViewPr>
  <p:slideViewPr>
    <p:cSldViewPr>
      <p:cViewPr>
        <p:scale>
          <a:sx n="110" d="100"/>
          <a:sy n="110" d="100"/>
        </p:scale>
        <p:origin x="-300" y="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90B1-A6A1-4F68-A916-69945974F46A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147F-3009-465F-9623-AB199DC65EC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2.6.2020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 txBox="1">
            <a:spLocks/>
          </p:cNvSpPr>
          <p:nvPr/>
        </p:nvSpPr>
        <p:spPr>
          <a:xfrm>
            <a:off x="1214414" y="121442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Pohyb = elixír zdravia</a:t>
            </a:r>
            <a:endParaRPr kumimoji="0" lang="sk-SK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2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3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4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5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E:\Gif2\striedavej hmity k op noh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500306"/>
            <a:ext cx="5334028" cy="3000391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3074" name="Picture 2" descr="E:\Gif\pred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643182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571900" cy="1785950"/>
          </a:xfrm>
          <a:prstGeom prst="rect">
            <a:avLst/>
          </a:prstGeom>
          <a:noFill/>
        </p:spPr>
      </p:pic>
      <p:pic>
        <p:nvPicPr>
          <p:cNvPr id="4098" name="Picture 2" descr="E:\Gif\za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714620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8194" name="Picture 2" descr="E:\Gif\pana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428868"/>
            <a:ext cx="4953035" cy="278608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11266" name="Picture 2" descr="E:\Gif2\drep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5416" y="2214554"/>
            <a:ext cx="4976848" cy="2799476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6215074" y="1785926"/>
            <a:ext cx="2214578" cy="364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1000100" y="1785926"/>
            <a:ext cx="2214578" cy="3857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9938" name="AutoShape 2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0" name="AutoShape 4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85728"/>
            <a:ext cx="2714644" cy="1357322"/>
          </a:xfrm>
          <a:prstGeom prst="rect">
            <a:avLst/>
          </a:prstGeom>
          <a:noFill/>
        </p:spPr>
      </p:pic>
      <p:pic>
        <p:nvPicPr>
          <p:cNvPr id="12290" name="Picture 2" descr="E:\Gif2\znozne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357430"/>
            <a:ext cx="4191029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314" name="Picture 2" descr="E:\Gif\strihani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786058"/>
            <a:ext cx="4572023" cy="2571763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857364"/>
            <a:ext cx="7772400" cy="1470025"/>
          </a:xfrm>
        </p:spPr>
        <p:txBody>
          <a:bodyPr>
            <a:normAutofit/>
          </a:bodyPr>
          <a:lstStyle/>
          <a:p>
            <a:r>
              <a:rPr lang="sk-SK" sz="2500" dirty="0" smtClean="0"/>
              <a:t> </a:t>
            </a:r>
            <a:r>
              <a:rPr lang="sk-SK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ZAČÍNAME </a:t>
            </a:r>
            <a:r>
              <a:rPr lang="sk-SK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ZA </a:t>
            </a:r>
            <a:endParaRPr lang="sk-SK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786058"/>
            <a:ext cx="4786346" cy="269630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285728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PRVÉ KOLO</a:t>
            </a:r>
            <a:endParaRPr lang="sk-SK" sz="6000" dirty="0" smtClean="0">
              <a:latin typeface="Elephant" pitchFamily="18" charset="0"/>
            </a:endParaRPr>
          </a:p>
          <a:p>
            <a:pPr algn="ctr"/>
            <a:r>
              <a:rPr lang="sk-SK" sz="3200" dirty="0" smtClean="0">
                <a:solidFill>
                  <a:srgbClr val="FF0000"/>
                </a:solidFill>
                <a:latin typeface="Elephant" pitchFamily="18" charset="0"/>
              </a:rPr>
              <a:t>KRUHOVÝ TRÉNING</a:t>
            </a:r>
          </a:p>
          <a:p>
            <a:pPr algn="ctr"/>
            <a:r>
              <a:rPr lang="sk-SK" sz="3200" dirty="0" smtClean="0">
                <a:solidFill>
                  <a:srgbClr val="FF0000"/>
                </a:solidFill>
                <a:latin typeface="Elephant" pitchFamily="18" charset="0"/>
              </a:rPr>
              <a:t>S VLASTNÝM TELOM</a:t>
            </a:r>
            <a:endParaRPr lang="sk-SK" sz="3200" dirty="0">
              <a:solidFill>
                <a:srgbClr val="FF0000"/>
              </a:solidFill>
              <a:latin typeface="Elephant" pitchFamily="18" charset="0"/>
            </a:endParaRPr>
          </a:p>
        </p:txBody>
      </p:sp>
      <p:pic>
        <p:nvPicPr>
          <p:cNvPr id="9" name="Picture 2" descr="E:\Gif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572140"/>
            <a:ext cx="1968514" cy="110728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14338" name="Picture 2" descr="E:\Gif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286124"/>
            <a:ext cx="4000528" cy="2250297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0" name="Picture 2" descr="E:\Gif3\anglic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1992327" cy="11206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3000372"/>
            <a:ext cx="6209777" cy="272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</a:t>
            </a:r>
            <a:r>
              <a:rPr lang="sk-SK" dirty="0" smtClean="0"/>
              <a:t>prezentáciu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</a:t>
            </a:r>
            <a:r>
              <a:rPr lang="sk-SK" dirty="0" smtClean="0"/>
              <a:t>tréningu sa riaď pokynmi, ktoré uvidíš v </a:t>
            </a:r>
            <a:r>
              <a:rPr lang="sk-SK" dirty="0" smtClean="0"/>
              <a:t>prezentácii</a:t>
            </a:r>
          </a:p>
          <a:p>
            <a:pPr marL="342900" indent="-342900"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56322" name="Picture 2" descr="When Writing a Biography Becomes a Race Against Death | Literary Hu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643146" cy="135730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E:\Gif3\anglic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286124"/>
            <a:ext cx="3770340" cy="21208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9" name="Picture 4" descr="E:\Gif\s vihadl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286388"/>
            <a:ext cx="2413017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028" name="Picture 4" descr="E:\Gif\s vihadlo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286124"/>
            <a:ext cx="3556025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E:\Gif2\strih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29388" y="528638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2\strih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428860" y="3071810"/>
            <a:ext cx="4786346" cy="2692320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8434" name="Picture 2" descr="E:\Gif\pana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19458" name="Picture 2" descr="E:\Gif\pana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786190"/>
            <a:ext cx="4214842" cy="2370849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PRVÉHO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2858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ZAČÍNAME 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ZA 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786058"/>
            <a:ext cx="4857784" cy="2736553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DRUHÉ KOLO</a:t>
            </a:r>
            <a:endParaRPr lang="sk-SK" sz="4400" dirty="0" smtClean="0">
              <a:latin typeface="Elephant" pitchFamily="18" charset="0"/>
            </a:endParaRPr>
          </a:p>
          <a:p>
            <a:pPr algn="ctr"/>
            <a:r>
              <a:rPr lang="sk-SK" sz="3200" dirty="0" smtClean="0">
                <a:solidFill>
                  <a:srgbClr val="FF0000"/>
                </a:solidFill>
                <a:latin typeface="Elephant" pitchFamily="18" charset="0"/>
              </a:rPr>
              <a:t>KRUHOVÝ TRÉNING</a:t>
            </a:r>
          </a:p>
          <a:p>
            <a:pPr algn="ctr"/>
            <a:r>
              <a:rPr lang="sk-SK" sz="3200" dirty="0" smtClean="0">
                <a:solidFill>
                  <a:srgbClr val="FF0000"/>
                </a:solidFill>
                <a:latin typeface="Elephant" pitchFamily="18" charset="0"/>
              </a:rPr>
              <a:t>S LOPTOU</a:t>
            </a:r>
            <a:r>
              <a:rPr lang="sk-SK" sz="3200" dirty="0" smtClean="0">
                <a:solidFill>
                  <a:srgbClr val="FF0000"/>
                </a:solidFill>
                <a:latin typeface="Elephant" pitchFamily="18" charset="0"/>
              </a:rPr>
              <a:t> </a:t>
            </a:r>
            <a:endParaRPr lang="sk-SK" sz="3200" dirty="0">
              <a:solidFill>
                <a:srgbClr val="FF0000"/>
              </a:solidFill>
              <a:latin typeface="Elephant" pitchFamily="18" charset="0"/>
            </a:endParaRPr>
          </a:p>
        </p:txBody>
      </p:sp>
      <p:pic>
        <p:nvPicPr>
          <p:cNvPr id="2050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40"/>
            <a:ext cx="1857372" cy="1044772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6572264" y="1571612"/>
            <a:ext cx="2571736" cy="2500321"/>
            <a:chOff x="6572264" y="1571612"/>
            <a:chExt cx="2571736" cy="2500321"/>
          </a:xfrm>
        </p:grpSpPr>
        <p:pic>
          <p:nvPicPr>
            <p:cNvPr id="9" name="Picture 3" descr="C:\Users\Lukas\Desktop\MOJE GIF TRENINGY\Gif intro\lopta intro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00" y="2786058"/>
              <a:ext cx="2286000" cy="1285875"/>
            </a:xfrm>
            <a:prstGeom prst="rect">
              <a:avLst/>
            </a:prstGeom>
            <a:noFill/>
          </p:spPr>
        </p:pic>
        <p:sp>
          <p:nvSpPr>
            <p:cNvPr id="10" name="TextovéPole 9"/>
            <p:cNvSpPr txBox="1"/>
            <p:nvPr/>
          </p:nvSpPr>
          <p:spPr>
            <a:xfrm>
              <a:off x="6572264" y="1571612"/>
              <a:ext cx="2428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 tomto kole budeš potrebovať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lů 10"/>
            <p:cNvSpPr/>
            <p:nvPr/>
          </p:nvSpPr>
          <p:spPr>
            <a:xfrm>
              <a:off x="7858148" y="2214554"/>
              <a:ext cx="214314" cy="50006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214686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A)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E:\Gif2\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572140"/>
            <a:ext cx="2159006" cy="12144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6146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143248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8194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9218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714620"/>
            <a:ext cx="6858048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1266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214686"/>
            <a:ext cx="6000792" cy="33754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DRUHÉHO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6000" dirty="0" smtClean="0">
                <a:latin typeface="Elephant" pitchFamily="18" charset="0"/>
              </a:rPr>
              <a:t>TRETIE </a:t>
            </a:r>
            <a:r>
              <a:rPr lang="sk-SK" sz="6000" dirty="0" smtClean="0">
                <a:latin typeface="Elephant" pitchFamily="18" charset="0"/>
              </a:rPr>
              <a:t>KOLO</a:t>
            </a:r>
            <a:br>
              <a:rPr lang="sk-SK" sz="6000" dirty="0" smtClean="0">
                <a:latin typeface="Elephant" pitchFamily="18" charset="0"/>
              </a:rPr>
            </a:br>
            <a:r>
              <a:rPr lang="sk-SK" sz="3600" dirty="0" smtClean="0">
                <a:solidFill>
                  <a:srgbClr val="FF0000"/>
                </a:solidFill>
                <a:latin typeface="Elephant" pitchFamily="18" charset="0"/>
              </a:rPr>
              <a:t>KRUHOVÝ TRÉNING</a:t>
            </a:r>
            <a:br>
              <a:rPr lang="sk-SK" sz="3600" dirty="0" smtClean="0">
                <a:solidFill>
                  <a:srgbClr val="FF0000"/>
                </a:solidFill>
                <a:latin typeface="Elephant" pitchFamily="18" charset="0"/>
              </a:rPr>
            </a:br>
            <a:r>
              <a:rPr lang="sk-SK" sz="3600" dirty="0" smtClean="0">
                <a:solidFill>
                  <a:srgbClr val="FF0000"/>
                </a:solidFill>
                <a:latin typeface="Elephant" pitchFamily="18" charset="0"/>
              </a:rPr>
              <a:t>S PET FĽAŠAMI </a:t>
            </a:r>
            <a:r>
              <a:rPr lang="sk-SK" dirty="0" smtClean="0">
                <a:solidFill>
                  <a:srgbClr val="FF0000"/>
                </a:solidFill>
                <a:latin typeface="Elephant" pitchFamily="18" charset="0"/>
              </a:rPr>
              <a:t/>
            </a:r>
            <a:br>
              <a:rPr lang="sk-SK" dirty="0" smtClean="0">
                <a:solidFill>
                  <a:srgbClr val="FF0000"/>
                </a:solidFill>
                <a:latin typeface="Elephant" pitchFamily="18" charset="0"/>
              </a:rPr>
            </a:b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k-SK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sk-SK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ZAČÍNAME </a:t>
            </a: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ZA </a:t>
            </a:r>
            <a:endParaRPr lang="sk-SK" sz="2400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928934"/>
            <a:ext cx="4438453" cy="2500330"/>
          </a:xfrm>
          <a:prstGeom prst="rect">
            <a:avLst/>
          </a:prstGeom>
          <a:noFill/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571472" y="5643578"/>
            <a:ext cx="4786346" cy="752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PRIPRAV SA NA PRVÝ CVIK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5214950"/>
            <a:ext cx="2286000" cy="1285875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6572264" y="1571612"/>
            <a:ext cx="2428892" cy="2500321"/>
            <a:chOff x="6572264" y="1571612"/>
            <a:chExt cx="2428892" cy="2500321"/>
          </a:xfrm>
        </p:grpSpPr>
        <p:sp>
          <p:nvSpPr>
            <p:cNvPr id="11" name="TextovéPole 10"/>
            <p:cNvSpPr txBox="1"/>
            <p:nvPr/>
          </p:nvSpPr>
          <p:spPr>
            <a:xfrm>
              <a:off x="6572264" y="1571612"/>
              <a:ext cx="24288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 tomto kole budeš potrebovať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Šipka dolů 11"/>
            <p:cNvSpPr/>
            <p:nvPr/>
          </p:nvSpPr>
          <p:spPr>
            <a:xfrm>
              <a:off x="7858148" y="2214554"/>
              <a:ext cx="214314" cy="50006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3" name="Picture 1" descr="C:\Users\Lukas\Desktop\MOJE GIF TRENINGY\PET FLASE\Gif\intro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2786058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E:\Gif2\skiping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071810"/>
            <a:ext cx="4318021" cy="2428887"/>
          </a:xfrm>
          <a:prstGeom prst="rect">
            <a:avLst/>
          </a:prstGeom>
          <a:noFill/>
        </p:spPr>
      </p:pic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928934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8434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0482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000372"/>
            <a:ext cx="5857916" cy="32950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1506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714620"/>
            <a:ext cx="5842032" cy="32861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214686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TRETIEHO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3143272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2050" name="Picture 2" descr="E:\Gif2\s vihadl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786058"/>
            <a:ext cx="4318021" cy="24288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9" name="Picture 2" descr="E:\Gif\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357826"/>
            <a:ext cx="2286007" cy="12858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786058"/>
            <a:ext cx="4445022" cy="25003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E:\Gif\pritahy kolie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571744"/>
            <a:ext cx="4667283" cy="26253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4" name="Picture 2" descr="E:\Gif\prestupová nie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428868"/>
            <a:ext cx="5080027" cy="285751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E:\Gif\predkl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28868"/>
            <a:ext cx="5334028" cy="30003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E:\Gif\mačací chrb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71744"/>
            <a:ext cx="4826025" cy="27146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E:\Gif\hmoty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43182"/>
            <a:ext cx="4857776" cy="27324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 descr="E:\Gif\predklon1 v sed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928934"/>
            <a:ext cx="4500586" cy="25315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5122" name="Picture 2" descr="E:\Gif\stried kríž vpr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500306"/>
            <a:ext cx="4953026" cy="278607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6146" name="Picture 2" descr="E:\Gif\stried kríž vza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643182"/>
            <a:ext cx="5080036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 descr="E:\Gif\naťahovanie ruk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714620"/>
            <a:ext cx="4826025" cy="2714639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642918"/>
            <a:ext cx="3571900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7170" name="Picture 2" descr="E:\Gif\krúženie trupo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571744"/>
            <a:ext cx="5080036" cy="28575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256</Words>
  <Application>Microsoft Office PowerPoint</Application>
  <PresentationFormat>Předvádění na obrazovce (4:3)</PresentationFormat>
  <Paragraphs>83</Paragraphs>
  <Slides>58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59" baseType="lpstr">
      <vt:lpstr>Motiv sady Office</vt:lpstr>
      <vt:lpstr>Snímek 1</vt:lpstr>
      <vt:lpstr>TRÉNING NA DOMA </vt:lpstr>
      <vt:lpstr>A) Rozvičenie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 ZAČÍNAME ZA </vt:lpstr>
      <vt:lpstr>1. </vt:lpstr>
      <vt:lpstr>PAUZA</vt:lpstr>
      <vt:lpstr>3. </vt:lpstr>
      <vt:lpstr>PAUZA</vt:lpstr>
      <vt:lpstr>2. </vt:lpstr>
      <vt:lpstr>PAUZA</vt:lpstr>
      <vt:lpstr>4.</vt:lpstr>
      <vt:lpstr>PAUZA</vt:lpstr>
      <vt:lpstr>5. </vt:lpstr>
      <vt:lpstr>KONIEC PRVÉHO KOLA   NASLEDUJE PAUZA  60 SEKÚND</vt:lpstr>
      <vt:lpstr>  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DRUHÉHO KOLA   NASLEDUJE PAUZA  60 SEKÚND</vt:lpstr>
      <vt:lpstr>TRETIE KOLO KRUHOVÝ TRÉNING S PET FĽAŠAMI 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TRETIEHO KOLA   NASLEDUJE PAUZA  60 SEKÚND</vt:lpstr>
      <vt:lpstr> ZAČÍNAME ZA 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Lukas</cp:lastModifiedBy>
  <cp:revision>51</cp:revision>
  <dcterms:created xsi:type="dcterms:W3CDTF">2020-04-21T18:43:33Z</dcterms:created>
  <dcterms:modified xsi:type="dcterms:W3CDTF">2020-06-02T19:08:31Z</dcterms:modified>
</cp:coreProperties>
</file>