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383" r:id="rId2"/>
    <p:sldId id="287" r:id="rId3"/>
    <p:sldId id="416" r:id="rId4"/>
    <p:sldId id="384" r:id="rId5"/>
    <p:sldId id="507" r:id="rId6"/>
    <p:sldId id="508" r:id="rId7"/>
    <p:sldId id="509" r:id="rId8"/>
    <p:sldId id="510" r:id="rId9"/>
    <p:sldId id="511" r:id="rId10"/>
    <p:sldId id="512" r:id="rId11"/>
    <p:sldId id="513" r:id="rId12"/>
    <p:sldId id="514" r:id="rId13"/>
    <p:sldId id="515" r:id="rId14"/>
    <p:sldId id="516" r:id="rId15"/>
    <p:sldId id="517" r:id="rId16"/>
    <p:sldId id="518" r:id="rId17"/>
    <p:sldId id="519" r:id="rId18"/>
    <p:sldId id="520" r:id="rId19"/>
    <p:sldId id="521" r:id="rId20"/>
    <p:sldId id="522" r:id="rId21"/>
    <p:sldId id="523" r:id="rId22"/>
    <p:sldId id="431" r:id="rId23"/>
    <p:sldId id="453" r:id="rId24"/>
    <p:sldId id="432" r:id="rId25"/>
    <p:sldId id="433" r:id="rId26"/>
    <p:sldId id="434" r:id="rId27"/>
    <p:sldId id="435" r:id="rId28"/>
    <p:sldId id="436" r:id="rId29"/>
    <p:sldId id="437" r:id="rId30"/>
    <p:sldId id="438" r:id="rId31"/>
    <p:sldId id="439" r:id="rId32"/>
    <p:sldId id="440" r:id="rId33"/>
    <p:sldId id="477" r:id="rId34"/>
    <p:sldId id="478" r:id="rId35"/>
    <p:sldId id="479" r:id="rId36"/>
    <p:sldId id="480" r:id="rId37"/>
    <p:sldId id="481" r:id="rId38"/>
    <p:sldId id="454" r:id="rId39"/>
    <p:sldId id="536" r:id="rId40"/>
    <p:sldId id="567" r:id="rId41"/>
    <p:sldId id="568" r:id="rId42"/>
    <p:sldId id="569" r:id="rId43"/>
    <p:sldId id="570" r:id="rId44"/>
    <p:sldId id="571" r:id="rId45"/>
    <p:sldId id="572" r:id="rId46"/>
    <p:sldId id="573" r:id="rId47"/>
    <p:sldId id="537" r:id="rId48"/>
    <p:sldId id="482" r:id="rId49"/>
    <p:sldId id="499" r:id="rId50"/>
    <p:sldId id="500" r:id="rId51"/>
    <p:sldId id="501" r:id="rId52"/>
    <p:sldId id="502" r:id="rId53"/>
    <p:sldId id="503" r:id="rId54"/>
    <p:sldId id="504" r:id="rId55"/>
    <p:sldId id="505" r:id="rId56"/>
    <p:sldId id="506" r:id="rId57"/>
    <p:sldId id="483" r:id="rId58"/>
    <p:sldId id="484" r:id="rId59"/>
    <p:sldId id="498" r:id="rId60"/>
    <p:sldId id="596" r:id="rId61"/>
    <p:sldId id="597" r:id="rId62"/>
    <p:sldId id="598" r:id="rId63"/>
    <p:sldId id="599" r:id="rId64"/>
    <p:sldId id="600" r:id="rId65"/>
    <p:sldId id="601" r:id="rId66"/>
    <p:sldId id="602" r:id="rId67"/>
    <p:sldId id="603" r:id="rId68"/>
    <p:sldId id="604" r:id="rId69"/>
    <p:sldId id="605" r:id="rId70"/>
    <p:sldId id="443" r:id="rId71"/>
    <p:sldId id="395" r:id="rId72"/>
    <p:sldId id="606" r:id="rId73"/>
    <p:sldId id="607" r:id="rId74"/>
    <p:sldId id="608" r:id="rId75"/>
    <p:sldId id="609" r:id="rId76"/>
    <p:sldId id="610" r:id="rId77"/>
    <p:sldId id="611" r:id="rId78"/>
    <p:sldId id="612" r:id="rId79"/>
    <p:sldId id="613" r:id="rId80"/>
    <p:sldId id="614" r:id="rId81"/>
    <p:sldId id="615" r:id="rId82"/>
    <p:sldId id="641" r:id="rId83"/>
    <p:sldId id="616" r:id="rId84"/>
    <p:sldId id="617" r:id="rId85"/>
    <p:sldId id="618" r:id="rId86"/>
    <p:sldId id="619" r:id="rId87"/>
    <p:sldId id="620" r:id="rId88"/>
    <p:sldId id="621" r:id="rId89"/>
    <p:sldId id="622" r:id="rId90"/>
    <p:sldId id="623" r:id="rId91"/>
    <p:sldId id="624" r:id="rId92"/>
    <p:sldId id="625" r:id="rId93"/>
    <p:sldId id="626" r:id="rId94"/>
    <p:sldId id="640" r:id="rId95"/>
    <p:sldId id="627" r:id="rId96"/>
    <p:sldId id="457" r:id="rId97"/>
    <p:sldId id="458" r:id="rId98"/>
    <p:sldId id="459" r:id="rId99"/>
    <p:sldId id="460" r:id="rId100"/>
    <p:sldId id="461" r:id="rId101"/>
    <p:sldId id="462" r:id="rId102"/>
    <p:sldId id="463" r:id="rId103"/>
    <p:sldId id="464" r:id="rId104"/>
    <p:sldId id="465" r:id="rId105"/>
    <p:sldId id="466" r:id="rId106"/>
    <p:sldId id="455" r:id="rId107"/>
    <p:sldId id="406" r:id="rId108"/>
    <p:sldId id="642" r:id="rId109"/>
    <p:sldId id="643" r:id="rId110"/>
    <p:sldId id="644" r:id="rId111"/>
    <p:sldId id="645" r:id="rId112"/>
    <p:sldId id="646" r:id="rId113"/>
    <p:sldId id="647" r:id="rId114"/>
    <p:sldId id="648" r:id="rId115"/>
    <p:sldId id="649" r:id="rId116"/>
    <p:sldId id="650" r:id="rId117"/>
    <p:sldId id="651" r:id="rId118"/>
    <p:sldId id="652" r:id="rId119"/>
    <p:sldId id="653" r:id="rId120"/>
    <p:sldId id="654" r:id="rId121"/>
    <p:sldId id="655" r:id="rId122"/>
    <p:sldId id="656" r:id="rId123"/>
    <p:sldId id="657" r:id="rId124"/>
    <p:sldId id="658" r:id="rId125"/>
    <p:sldId id="659" r:id="rId126"/>
    <p:sldId id="660" r:id="rId127"/>
    <p:sldId id="661" r:id="rId128"/>
    <p:sldId id="662" r:id="rId129"/>
    <p:sldId id="663" r:id="rId130"/>
    <p:sldId id="664" r:id="rId13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373" autoAdjust="0"/>
    <p:restoredTop sz="94660"/>
  </p:normalViewPr>
  <p:slideViewPr>
    <p:cSldViewPr>
      <p:cViewPr>
        <p:scale>
          <a:sx n="90" d="100"/>
          <a:sy n="90" d="100"/>
        </p:scale>
        <p:origin x="-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944F0-67EE-49E4-B88B-054B948A80AC}" type="datetimeFigureOut">
              <a:rPr lang="sk-SK" smtClean="0"/>
              <a:pPr/>
              <a:t>18.6.2020</a:t>
            </a:fld>
            <a:endParaRPr lang="sk-SK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26330-56A9-4949-B380-86AD0604D9D0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12</a:t>
            </a:fld>
            <a:endParaRPr lang="sk-S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21</a:t>
            </a:fld>
            <a:endParaRPr lang="sk-SK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32</a:t>
            </a:fld>
            <a:endParaRPr lang="sk-SK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55</a:t>
            </a:fld>
            <a:endParaRPr lang="sk-S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56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13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14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15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16</a:t>
            </a:fld>
            <a:endParaRPr 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17</a:t>
            </a:fld>
            <a:endParaRPr 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18</a:t>
            </a:fld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19</a:t>
            </a:fld>
            <a:endParaRPr lang="sk-S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D147F-3009-465F-9623-AB199DC65EC8}" type="slidenum">
              <a:rPr lang="sk-SK" smtClean="0"/>
              <a:pPr/>
              <a:t>20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18.6.2020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18.6.2020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18.6.2020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18.6.2020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18.6.2020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18.6.2020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18.6.2020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18.6.2020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18.6.2020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18.6.2020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7FEDE-2477-4096-A467-3BCD51C7A78E}" type="datetimeFigureOut">
              <a:rPr lang="sk-SK" smtClean="0"/>
              <a:pPr/>
              <a:t>18.6.2020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med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7FEDE-2477-4096-A467-3BCD51C7A78E}" type="datetimeFigureOut">
              <a:rPr lang="sk-SK" smtClean="0"/>
              <a:pPr/>
              <a:t>18.6.2020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9265A-D899-4EAB-9205-B4570B94B92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gi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gif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gi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gi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gi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gi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gi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8.xml"/><Relationship Id="rId4" Type="http://schemas.openxmlformats.org/officeDocument/2006/relationships/slide" Target="slide3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2.xml"/><Relationship Id="rId7" Type="http://schemas.openxmlformats.org/officeDocument/2006/relationships/slide" Target="slide120.xml"/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8.xml"/><Relationship Id="rId5" Type="http://schemas.openxmlformats.org/officeDocument/2006/relationships/slide" Target="slide96.xml"/><Relationship Id="rId4" Type="http://schemas.openxmlformats.org/officeDocument/2006/relationships/slide" Target="slide8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gi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gi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4414" y="1214422"/>
            <a:ext cx="6400800" cy="1752600"/>
          </a:xfrm>
        </p:spPr>
        <p:txBody>
          <a:bodyPr/>
          <a:lstStyle/>
          <a:p>
            <a:r>
              <a:rPr lang="sk-S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Pohyb = elixír zdravia</a:t>
            </a:r>
            <a:endParaRPr lang="sk-SK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643042" y="500042"/>
            <a:ext cx="5915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sk-SK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TRÉNING NA DOMA</a:t>
            </a:r>
            <a:endParaRPr lang="sk-SK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7" name="Šipka doprava 6"/>
          <p:cNvSpPr/>
          <p:nvPr/>
        </p:nvSpPr>
        <p:spPr>
          <a:xfrm rot="5400000">
            <a:off x="4000496" y="4429132"/>
            <a:ext cx="928694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3357554" y="1928802"/>
            <a:ext cx="2068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Keď máš tento pocit</a:t>
            </a:r>
            <a:endParaRPr lang="sk-SK" dirty="0"/>
          </a:p>
        </p:txBody>
      </p:sp>
      <p:sp>
        <p:nvSpPr>
          <p:cNvPr id="9" name="TextovéPole 8"/>
          <p:cNvSpPr txBox="1"/>
          <p:nvPr/>
        </p:nvSpPr>
        <p:spPr>
          <a:xfrm>
            <a:off x="3857620" y="3857628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riešením je</a:t>
            </a:r>
            <a:endParaRPr lang="sk-SK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1071538" y="2357430"/>
            <a:ext cx="6840308" cy="4500570"/>
            <a:chOff x="1071538" y="2357430"/>
            <a:chExt cx="6840308" cy="4500570"/>
          </a:xfrm>
        </p:grpSpPr>
        <p:pic>
          <p:nvPicPr>
            <p:cNvPr id="1026" name="Picture 2" descr="Strašidelné zistenie o strese a jeho účinkoch: Tichý signál spúšťa ...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1538" y="2357430"/>
              <a:ext cx="2578301" cy="1785950"/>
            </a:xfrm>
            <a:prstGeom prst="rect">
              <a:avLst/>
            </a:prstGeom>
            <a:noFill/>
          </p:spPr>
        </p:pic>
        <p:pic>
          <p:nvPicPr>
            <p:cNvPr id="1028" name="Picture 4" descr="Young Girl Jumping Rope Stock Photo, Picture And Royalty Free ..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86050" y="4848022"/>
              <a:ext cx="1496061" cy="2009978"/>
            </a:xfrm>
            <a:prstGeom prst="rect">
              <a:avLst/>
            </a:prstGeom>
            <a:noFill/>
          </p:spPr>
        </p:pic>
        <p:pic>
          <p:nvPicPr>
            <p:cNvPr id="1030" name="Picture 6" descr="Vplýva stres na imunitu? - Magazín len pre žen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72066" y="2357430"/>
              <a:ext cx="2839780" cy="1857388"/>
            </a:xfrm>
            <a:prstGeom prst="rect">
              <a:avLst/>
            </a:prstGeom>
            <a:noFill/>
          </p:spPr>
        </p:pic>
        <p:pic>
          <p:nvPicPr>
            <p:cNvPr id="1032" name="Picture 8" descr="Sport And Fitness Runner Man Running On Road Training For Marathon ...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7752" y="5072074"/>
              <a:ext cx="1071570" cy="16085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643438" y="6143629"/>
            <a:ext cx="1928826" cy="369332"/>
            <a:chOff x="4643438" y="6000768"/>
            <a:chExt cx="1928826" cy="369332"/>
          </a:xfrm>
        </p:grpSpPr>
        <p:sp>
          <p:nvSpPr>
            <p:cNvPr id="10" name="TextovéPole 9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2" name="Picture 2" descr="C:\Users\Lukas\Desktop\CORONA\TV\MOJE GIF TRENINGY\Gif vl telo\tvstried krúženie vza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000240"/>
            <a:ext cx="6143668" cy="3455813"/>
          </a:xfrm>
          <a:prstGeom prst="rect">
            <a:avLst/>
          </a:prstGeom>
          <a:noFill/>
        </p:spPr>
      </p:pic>
      <p:pic>
        <p:nvPicPr>
          <p:cNvPr id="6146" name="Picture 2" descr="C:\Users\Lukas\Desktop\CORONA\TV\MOJE GIF TRENINGY\Gif vl telo\t vytáčanie trupu v stoji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550070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25602" name="Picture 2" descr="C:\Users\Lukas\Desktop\MOJE GIF TRENINGY\Gif švihadlo\š drep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6626" name="Picture 2" descr="C:\Users\Lukas\Desktop\MOJE GIF TRENINGY\Gif švihadlo\š drepy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3000372"/>
            <a:ext cx="5715040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27650" name="Picture 2" descr="C:\Users\Lukas\Desktop\MOJE GIF TRENINGY\Gif švihadlo\š skipin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485776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8674" name="Picture 2" descr="C:\Users\Lukas\Desktop\MOJE GIF TRENINGY\Gif švihadlo\š skiping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714620"/>
            <a:ext cx="5929354" cy="333526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29699" name="Picture 3" descr="C:\Users\Lukas\Desktop\MOJE GIF TRENINGY\Gif švihadlo\š brucho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357166"/>
            <a:ext cx="2286000" cy="1285875"/>
          </a:xfrm>
          <a:prstGeom prst="rect">
            <a:avLst/>
          </a:prstGeom>
          <a:noFill/>
        </p:spPr>
      </p:pic>
      <p:pic>
        <p:nvPicPr>
          <p:cNvPr id="30722" name="Picture 2" descr="C:\Users\Lukas\Desktop\MOJE GIF TRENINGY\Gif švihadlo\š brucho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429000"/>
            <a:ext cx="4857784" cy="273250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br>
              <a:rPr lang="sk-SK" b="1" dirty="0" smtClean="0"/>
            </a:b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2571744"/>
            <a:ext cx="2928958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428868"/>
            <a:ext cx="2786082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972584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3071802" y="3357562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429124" y="2143116"/>
            <a:ext cx="428628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1472" y="1571612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3000372"/>
            <a:ext cx="4320057" cy="2433633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dirty="0" smtClean="0">
                <a:latin typeface="Elephant" pitchFamily="18" charset="0"/>
              </a:rPr>
              <a:t>KRUHOVÝ TRÉNING</a:t>
            </a:r>
          </a:p>
          <a:p>
            <a:pPr algn="ctr"/>
            <a:r>
              <a:rPr lang="sk-SK" sz="4400" dirty="0" smtClean="0">
                <a:latin typeface="Elephant" pitchFamily="18" charset="0"/>
              </a:rPr>
              <a:t>SO STOLIČKOU 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9" name="Picture 2" descr="C:\Users\Lukas\Desktop\CORONA\TV\MOJE GIF TRENINGY\Gif vl telo\st stried vý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5643578"/>
            <a:ext cx="1658949" cy="93315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026" name="Picture 2" descr="C:\Users\Lukas\Desktop\CORONA\TV\MOJE GIF TRENINGY\Gif vl telo\st stried vý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3214686"/>
            <a:ext cx="5214974" cy="2933423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6429388" y="2786058"/>
            <a:ext cx="2500330" cy="357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grpSp>
        <p:nvGrpSpPr>
          <p:cNvPr id="2" name="Skupina 11"/>
          <p:cNvGrpSpPr/>
          <p:nvPr/>
        </p:nvGrpSpPr>
        <p:grpSpPr>
          <a:xfrm>
            <a:off x="4643438" y="6000768"/>
            <a:ext cx="1928826" cy="369332"/>
            <a:chOff x="4643438" y="6000768"/>
            <a:chExt cx="1928826" cy="369332"/>
          </a:xfrm>
        </p:grpSpPr>
        <p:sp>
          <p:nvSpPr>
            <p:cNvPr id="7" name="TextovéPole 6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Šipka doprava 7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0" name="Picture 2" descr="C:\Users\Lukas\Desktop\CORONA\TV\MOJE GIF TRENINGY\Gif vl telo\t vytáčanie trupu v stoj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857364"/>
            <a:ext cx="6500858" cy="3656733"/>
          </a:xfrm>
          <a:prstGeom prst="rect">
            <a:avLst/>
          </a:prstGeom>
          <a:noFill/>
        </p:spPr>
      </p:pic>
      <p:pic>
        <p:nvPicPr>
          <p:cNvPr id="7170" name="Picture 2" descr="C:\Users\Lukas\Desktop\CORONA\TV\MOJE GIF TRENINGY\Gif vl telo\t predklon zaklon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56" y="550070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2050" name="Picture 2" descr="C:\Users\Lukas\Desktop\CORONA\TV\MOJE GIF TRENINGY\Gif vl telo\st sedla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8" name="Picture 2" descr="C:\Users\Lukas\Desktop\CORONA\TV\MOJE GIF TRENINGY\Gif vl telo\st sedlah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2857496"/>
            <a:ext cx="6357982" cy="357636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4098" name="Picture 2" descr="C:\Users\Lukas\Desktop\CORONA\TV\MOJE GIF TRENINGY\Gif vl telo\st tricep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9" name="Picture 2" descr="C:\Users\Lukas\Desktop\CORONA\TV\MOJE GIF TRENINGY\Gif vl telo\st tricep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14620"/>
            <a:ext cx="6072230" cy="341562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3074" name="Picture 2" descr="C:\Users\Lukas\Desktop\CORONA\TV\MOJE GIF TRENINGY\Gif vl telo\st stried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C:\Users\Lukas\Desktop\CORONA\TV\MOJE GIF TRENINGY\Gif vl telo\st stried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3143248"/>
            <a:ext cx="6000792" cy="3375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5122" name="Picture 2" descr="C:\Users\Lukas\Desktop\CORONA\TV\MOJE GIF TRENINGY\Gif vl telo\st kli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5213" y="514350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6147" name="Picture 3" descr="C:\Users\Lukas\Desktop\CORONA\TV\MOJE GIF TRENINGY\Gif vl telo\st kli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3214686"/>
            <a:ext cx="6032542" cy="339330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br>
              <a:rPr lang="sk-SK" b="1" dirty="0" smtClean="0"/>
            </a:b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2571744"/>
            <a:ext cx="2928958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428868"/>
            <a:ext cx="2786082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972584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3071802" y="3357562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429124" y="2143116"/>
            <a:ext cx="428628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9" name="TextovéPole 8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Šipka doprava 9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1" name="Picture 2" descr="C:\Users\Lukas\Desktop\CORONA\TV\MOJE GIF TRENINGY\Gif vl telo\t predklon zaklon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1857364"/>
            <a:ext cx="6215106" cy="3495997"/>
          </a:xfrm>
          <a:prstGeom prst="rect">
            <a:avLst/>
          </a:prstGeom>
          <a:noFill/>
        </p:spPr>
      </p:pic>
      <p:pic>
        <p:nvPicPr>
          <p:cNvPr id="8194" name="Picture 2" descr="C:\Users\Lukas\Desktop\CORONA\TV\MOJE GIF TRENINGY\Gif vl telo\t predklony na tri doby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542926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714348" y="428604"/>
            <a:ext cx="8143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>
                <a:latin typeface="Arial Black" pitchFamily="34" charset="0"/>
              </a:rPr>
              <a:t>C) ZÁVEREČNÉ UKĽUDNENIE</a:t>
            </a:r>
            <a:endParaRPr lang="sk-SK" sz="3600" dirty="0">
              <a:latin typeface="Arial Black" pitchFamily="34" charset="0"/>
            </a:endParaRPr>
          </a:p>
        </p:txBody>
      </p:sp>
      <p:pic>
        <p:nvPicPr>
          <p:cNvPr id="11" name="Picture 2" descr="Countdown Timer 10 Sec ( V 259 ) AE Hud Timer Circle With Sou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3" y="2428868"/>
            <a:ext cx="4935717" cy="2714644"/>
          </a:xfrm>
          <a:prstGeom prst="rect">
            <a:avLst/>
          </a:prstGeom>
          <a:noFill/>
        </p:spPr>
      </p:pic>
      <p:pic>
        <p:nvPicPr>
          <p:cNvPr id="20482" name="Picture 2" descr="C:\Users\Lukas\Desktop\CORONA\TV\MOJE GIF TRENINGY\Gif vl telo\t hlboký predklo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9000"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C:\Users\Lukas\Desktop\CORONA\TV\MOJE GIF TRENINGY\Gif vl telo\t hlboký predklon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071678"/>
            <a:ext cx="5786478" cy="325489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1506" name="Picture 2" descr="C:\Users\Lukas\Desktop\CORONA\TV\MOJE GIF TRENINGY\Gif vl telo\t predklony so zapazenim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071678"/>
            <a:ext cx="5842041" cy="328614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5602" name="Picture 2" descr="C:\Users\Lukas\Desktop\CORONA\TV\MOJE GIF TRENINGY\Gif vl telo\t pritahy kolien v stoj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14488"/>
            <a:ext cx="7620053" cy="428628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2530" name="Picture 2" descr="C:\Users\Lukas\Desktop\CORONA\TV\MOJE GIF TRENINGY\Gif vl telo\t mačací chrbát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785926"/>
            <a:ext cx="6000792" cy="3375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 descr="E:\Gif\hmoty v vzpor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643182"/>
            <a:ext cx="4857776" cy="273249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3555" name="Picture 3" descr="C:\Users\Lukas\Desktop\CORONA\TV\MOJE GIF TRENINGY\Gif vl telo\t naťahovanie v sed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928802"/>
            <a:ext cx="7000924" cy="39380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6626" name="Picture 2" descr="C:\Users\Lukas\Desktop\CORONA\TV\MOJE GIF TRENINGY\Gif vl telo\t prekážkovú sed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643050"/>
            <a:ext cx="6985049" cy="392909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7650" name="Picture 2" descr="C:\Users\Lukas\Desktop\CORONA\TV\MOJE GIF TRENINGY\Gif vl telo\t prekážkovú sed 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857364"/>
            <a:ext cx="7286676" cy="409875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24578" name="Picture 2" descr="C:\Users\Lukas\Desktop\CORONA\TV\MOJE GIF TRENINGY\Gif vl telo\t hmity v ľahu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928802"/>
            <a:ext cx="5937263" cy="3339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6" name="Picture 2" descr="C:\Users\Lukas\Desktop\CORONA\TV\MOJE GIF TRENINGY\Gif vl telo\t predklony na tri dob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2071678"/>
            <a:ext cx="6000792" cy="3375446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10" name="TextovéPole 9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9219" name="Picture 3" descr="C:\Users\Lukas\Desktop\CORONA\TV\MOJE GIF TRENINGY\Gif vl telo\t naťahovanie ruk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5572125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sk-SK" sz="7200" dirty="0" smtClean="0">
                <a:latin typeface="Elephant" pitchFamily="18" charset="0"/>
              </a:rPr>
              <a:t>GRATULUJEM</a:t>
            </a:r>
          </a:p>
          <a:p>
            <a:pPr algn="ctr">
              <a:buNone/>
            </a:pPr>
            <a:r>
              <a:rPr lang="sk-SK" dirty="0" smtClean="0"/>
              <a:t> </a:t>
            </a:r>
          </a:p>
          <a:p>
            <a:pPr algn="ctr">
              <a:buNone/>
            </a:pPr>
            <a:r>
              <a:rPr lang="sk-SK" dirty="0" smtClean="0"/>
              <a:t>ABSOLVOVAL/A  SI CELÝ TRÉNING</a:t>
            </a:r>
          </a:p>
          <a:p>
            <a:pPr algn="ctr">
              <a:buNone/>
            </a:pPr>
            <a:r>
              <a:rPr lang="sk-SK" dirty="0" smtClean="0"/>
              <a:t>VERÍM ŽE SI SI SO MNOU DOBRE ZACVIČIL/A A</a:t>
            </a:r>
          </a:p>
        </p:txBody>
      </p:sp>
      <p:pic>
        <p:nvPicPr>
          <p:cNvPr id="49154" name="Picture 2" descr="Viac ako 300 bezplatných obrázkov na témy Palec Hore a Ručné - Pixa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3857628"/>
            <a:ext cx="2265821" cy="22859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10" name="TextovéPole 9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2" name="Picture 3" descr="C:\Users\Lukas\Desktop\CORONA\TV\MOJE GIF TRENINGY\Gif vl telo\t naťahovanie ruk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071678"/>
            <a:ext cx="5786478" cy="3254894"/>
          </a:xfrm>
          <a:prstGeom prst="rect">
            <a:avLst/>
          </a:prstGeom>
          <a:noFill/>
        </p:spPr>
      </p:pic>
      <p:pic>
        <p:nvPicPr>
          <p:cNvPr id="10242" name="Picture 2" descr="C:\Users\Lukas\Desktop\CORONA\TV\MOJE GIF TRENINGY\Gif vl telo\t skrizne vytáčanie trupu v predklone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10" name="TextovéPole 9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3" name="Picture 2" descr="C:\Users\Lukas\Desktop\CORONA\TV\MOJE GIF TRENINGY\Gif vl telo\t skrizne vytáčanie trupu v predklon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214554"/>
            <a:ext cx="5715040" cy="3214710"/>
          </a:xfrm>
          <a:prstGeom prst="rect">
            <a:avLst/>
          </a:prstGeom>
          <a:noFill/>
        </p:spPr>
      </p:pic>
      <p:pic>
        <p:nvPicPr>
          <p:cNvPr id="11266" name="Picture 2" descr="C:\Users\Lukas\Desktop\CORONA\TV\MOJE GIF TRENINGY\Gif vl telo\t striedavej prednozovanie nohami 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5572125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10" name="TextovéPole 9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2" name="Picture 3" descr="C:\Users\Lukas\Desktop\CORONA\TV\MOJE GIF TRENINGY\Gif vl telo\t naťahovanie ruk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071678"/>
            <a:ext cx="5786478" cy="3254894"/>
          </a:xfrm>
          <a:prstGeom prst="rect">
            <a:avLst/>
          </a:prstGeom>
          <a:noFill/>
        </p:spPr>
      </p:pic>
      <p:pic>
        <p:nvPicPr>
          <p:cNvPr id="13" name="Picture 2" descr="C:\Users\Lukas\Desktop\CORONA\TV\MOJE GIF TRENINGY\Gif vl telo\t striedavej prednozovanie nohami 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10" name="TextovéPole 9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4" name="Picture 2" descr="C:\Users\Lukas\Desktop\CORONA\TV\MOJE GIF TRENINGY\Gif vl telo\t striedavej prednozovanie nohami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2000240"/>
            <a:ext cx="5929354" cy="3335262"/>
          </a:xfrm>
          <a:prstGeom prst="rect">
            <a:avLst/>
          </a:prstGeom>
          <a:noFill/>
        </p:spPr>
      </p:pic>
      <p:pic>
        <p:nvPicPr>
          <p:cNvPr id="12290" name="Picture 2" descr="C:\Users\Lukas\Desktop\CORONA\TV\MOJE GIF TRENINGY\Gif vl telo\t vyskoky z drepu s tliesknutim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542926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10" name="TextovéPole 9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4" name="Picture 2" descr="C:\Users\Lukas\Desktop\CORONA\TV\MOJE GIF TRENINGY\Gif vl telo\t striedavej prednozovanie nohami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2000240"/>
            <a:ext cx="5929354" cy="3335262"/>
          </a:xfrm>
          <a:prstGeom prst="rect">
            <a:avLst/>
          </a:prstGeom>
          <a:noFill/>
        </p:spPr>
      </p:pic>
      <p:pic>
        <p:nvPicPr>
          <p:cNvPr id="12290" name="Picture 2" descr="C:\Users\Lukas\Desktop\CORONA\TV\MOJE GIF TRENINGY\Gif vl telo\t vyskoky z drepu s tliesknutim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542926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10" name="TextovéPole 9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2" name="Picture 2" descr="C:\Users\Lukas\Desktop\CORONA\TV\MOJE GIF TRENINGY\Gif vl telo\t vyskoky z drepu s tliesknutim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000240"/>
            <a:ext cx="6357982" cy="3576365"/>
          </a:xfrm>
          <a:prstGeom prst="rect">
            <a:avLst/>
          </a:prstGeom>
          <a:noFill/>
        </p:spPr>
      </p:pic>
      <p:pic>
        <p:nvPicPr>
          <p:cNvPr id="13314" name="Picture 2" descr="C:\Users\Lukas\Desktop\CORONA\TV\MOJE GIF TRENINGY\Gif vl telo\t skracovačky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5643578"/>
            <a:ext cx="1778039" cy="100014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/>
          <a:lstStyle/>
          <a:p>
            <a:r>
              <a:rPr lang="sk-SK" dirty="0" smtClean="0">
                <a:latin typeface="Elephant" pitchFamily="18" charset="0"/>
              </a:rPr>
              <a:t>TRÉNING NA DOMA </a:t>
            </a:r>
            <a:endParaRPr lang="sk-SK" sz="6600" dirty="0">
              <a:latin typeface="Elephant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14282" y="3000372"/>
            <a:ext cx="86439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Spusti si na mobile stopky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sk-SK" b="1" dirty="0" smtClean="0"/>
              <a:t>Tlačidlom F5 na klávesnici </a:t>
            </a:r>
            <a:r>
              <a:rPr lang="sk-SK" dirty="0" smtClean="0"/>
              <a:t>si zapni prezentáciu </a:t>
            </a:r>
            <a:endParaRPr lang="sk-SK" b="1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Počas tréningu </a:t>
            </a:r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 riaď pokynmi, </a:t>
            </a:r>
            <a:r>
              <a:rPr lang="sk-SK" dirty="0" smtClean="0"/>
              <a:t>ktoré uvidíš v prezentácii</a:t>
            </a:r>
          </a:p>
          <a:p>
            <a:pPr marL="342900" indent="-342900">
              <a:buFont typeface="Wingdings" pitchFamily="2" charset="2"/>
              <a:buChar char="Ø"/>
            </a:pPr>
            <a:endParaRPr lang="sk-SK" dirty="0" smtClean="0"/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Tvojou úlohou je absolvovať   </a:t>
            </a:r>
            <a:r>
              <a:rPr lang="sk-SK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jednu ľubovoľnú </a:t>
            </a:r>
            <a:r>
              <a:rPr lang="sk-SK" b="1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rozvičku</a:t>
            </a:r>
            <a:r>
              <a:rPr lang="sk-SK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smtClean="0"/>
              <a:t>a  </a:t>
            </a:r>
            <a:r>
              <a:rPr lang="sk-SK" b="1" u="sng" dirty="0" smtClean="0">
                <a:solidFill>
                  <a:srgbClr val="FF0000"/>
                </a:solidFill>
              </a:rPr>
              <a:t>3 ľubovoľné tréningy  </a:t>
            </a:r>
            <a:r>
              <a:rPr lang="sk-SK" b="1" dirty="0" smtClean="0"/>
              <a:t>(čiže 3 kolá)</a:t>
            </a:r>
          </a:p>
          <a:p>
            <a:pPr marL="342900" indent="-342900"/>
            <a:r>
              <a:rPr lang="sk-SK" b="1" dirty="0" smtClean="0"/>
              <a:t>      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sk-SK" dirty="0" smtClean="0"/>
              <a:t>Po docvičení nezabudni stopnúť výsledný čas a poslať  mi ho </a:t>
            </a:r>
          </a:p>
          <a:p>
            <a:pPr marL="342900" indent="-342900"/>
            <a:r>
              <a:rPr lang="sk-SK" dirty="0" smtClean="0"/>
              <a:t>        na </a:t>
            </a:r>
            <a:r>
              <a:rPr lang="sk-SK" dirty="0" err="1" smtClean="0"/>
              <a:t>Edupage</a:t>
            </a:r>
            <a:endParaRPr lang="sk-SK" dirty="0" smtClean="0"/>
          </a:p>
          <a:p>
            <a:pPr marL="342900" indent="-342900">
              <a:buFont typeface="+mj-lt"/>
              <a:buAutoNum type="arabicPeriod"/>
            </a:pP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214282" y="2000240"/>
            <a:ext cx="4357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ÚVODNÉ INFORMÁCIE </a:t>
            </a:r>
            <a:endParaRPr lang="sk-SK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00034" y="1142984"/>
            <a:ext cx="379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VYTVORIL:   </a:t>
            </a:r>
            <a:r>
              <a:rPr lang="sk-SK" dirty="0" smtClean="0"/>
              <a:t>MGR. LUKÁŠ HABOVŠTIAK</a:t>
            </a:r>
            <a:endParaRPr lang="sk-SK" dirty="0"/>
          </a:p>
        </p:txBody>
      </p:sp>
      <p:pic>
        <p:nvPicPr>
          <p:cNvPr id="1026" name="Picture 2" descr="C:\Users\Lukas\Desktop\CVIČENIE NA DOMA\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928670"/>
            <a:ext cx="1649472" cy="2266973"/>
          </a:xfrm>
          <a:prstGeom prst="rect">
            <a:avLst/>
          </a:prstGeom>
          <a:noFill/>
        </p:spPr>
      </p:pic>
      <p:pic>
        <p:nvPicPr>
          <p:cNvPr id="76802" name="Picture 2" descr="Latest 60 Seconds GIFs | Gfycat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33351"/>
            <a:ext cx="2357426" cy="132464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60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10" name="TextovéPole 9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3" name="Picture 2" descr="C:\Users\Lukas\Desktop\CORONA\TV\MOJE GIF TRENINGY\Gif vl telo\t skracovač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071678"/>
            <a:ext cx="6572296" cy="3696917"/>
          </a:xfrm>
          <a:prstGeom prst="rect">
            <a:avLst/>
          </a:prstGeom>
          <a:noFill/>
        </p:spPr>
      </p:pic>
      <p:pic>
        <p:nvPicPr>
          <p:cNvPr id="14338" name="Picture 2" descr="C:\Users\Lukas\Desktop\CORONA\TV\MOJE GIF TRENINGY\Gif vl telo\t spevňovali cvik v lahu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5786454"/>
            <a:ext cx="1650969" cy="92867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2" name="Picture 2" descr="C:\Users\Lukas\Desktop\CORONA\TV\MOJE GIF TRENINGY\Gif vl telo\t spevňovali cvik v lah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071678"/>
            <a:ext cx="6357982" cy="357636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</a:p>
          <a:p>
            <a:endParaRPr lang="sk-SK" dirty="0"/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2928926" y="3429000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500562" y="2285992"/>
            <a:ext cx="35719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 Rozcvičenie  s loptou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E:\Lopta\L beh okolo lopt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857892"/>
            <a:ext cx="1280000" cy="720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2" name="Picture 2" descr="E:\Lopta\L beh okolo lopt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000240"/>
            <a:ext cx="6143668" cy="3455813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4643438" y="5357826"/>
            <a:ext cx="4286264" cy="1285875"/>
            <a:chOff x="4643438" y="5357826"/>
            <a:chExt cx="4286264" cy="1285875"/>
          </a:xfrm>
        </p:grpSpPr>
        <p:grpSp>
          <p:nvGrpSpPr>
            <p:cNvPr id="4" name="Skupina 11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8" name="TextovéPole 7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3" name="Picture 2" descr="E:\Lopta\L skiping2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43702" y="5357826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13" name="Picture 2" descr="E:\Lopta\L skiping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928802"/>
            <a:ext cx="5715040" cy="3214710"/>
          </a:xfrm>
          <a:prstGeom prst="rect">
            <a:avLst/>
          </a:prstGeom>
          <a:noFill/>
        </p:spPr>
      </p:pic>
      <p:grpSp>
        <p:nvGrpSpPr>
          <p:cNvPr id="15" name="Skupina 14"/>
          <p:cNvGrpSpPr/>
          <p:nvPr/>
        </p:nvGrpSpPr>
        <p:grpSpPr>
          <a:xfrm>
            <a:off x="2643174" y="5357826"/>
            <a:ext cx="4500578" cy="1285875"/>
            <a:chOff x="2643174" y="5357826"/>
            <a:chExt cx="4500578" cy="1285875"/>
          </a:xfrm>
        </p:grpSpPr>
        <p:grpSp>
          <p:nvGrpSpPr>
            <p:cNvPr id="4" name="Skupina 12"/>
            <p:cNvGrpSpPr/>
            <p:nvPr/>
          </p:nvGrpSpPr>
          <p:grpSpPr>
            <a:xfrm>
              <a:off x="2643174" y="6215082"/>
              <a:ext cx="1928826" cy="369332"/>
              <a:chOff x="4643438" y="6000768"/>
              <a:chExt cx="1928826" cy="369332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4" name="Picture 2" descr="E:\Lopta\L predkopavanie 2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57752" y="5357826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pic>
        <p:nvPicPr>
          <p:cNvPr id="13" name="Picture 2" descr="E:\Lopta\L predkop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071678"/>
            <a:ext cx="5929354" cy="3335262"/>
          </a:xfrm>
          <a:prstGeom prst="rect">
            <a:avLst/>
          </a:prstGeom>
          <a:noFill/>
        </p:spPr>
      </p:pic>
      <p:grpSp>
        <p:nvGrpSpPr>
          <p:cNvPr id="15" name="Skupina 14"/>
          <p:cNvGrpSpPr/>
          <p:nvPr/>
        </p:nvGrpSpPr>
        <p:grpSpPr>
          <a:xfrm>
            <a:off x="4643438" y="5429264"/>
            <a:ext cx="4286264" cy="1285875"/>
            <a:chOff x="4643438" y="5429264"/>
            <a:chExt cx="4286264" cy="1285875"/>
          </a:xfrm>
        </p:grpSpPr>
        <p:grpSp>
          <p:nvGrpSpPr>
            <p:cNvPr id="4" name="Skupina 12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4" name="Picture 2" descr="E:\Lopta\L zakopavanie 3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43702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10" name="Picture 2" descr="E:\Lopta\L zakopavanie 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857364"/>
            <a:ext cx="6143668" cy="3455813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643438" y="5572140"/>
            <a:ext cx="4008466" cy="968878"/>
            <a:chOff x="4643438" y="5572140"/>
            <a:chExt cx="4008466" cy="968878"/>
          </a:xfrm>
        </p:grpSpPr>
        <p:grpSp>
          <p:nvGrpSpPr>
            <p:cNvPr id="2" name="Skupina 11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Šipka doprava 7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2" name="Picture 2" descr="E:\Lopta\L poskoky1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29454" y="5572140"/>
              <a:ext cx="1722450" cy="96887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11" name="Picture 2" descr="E:\Lopta\L poskok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000240"/>
            <a:ext cx="5857916" cy="3295077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4500562" y="5500702"/>
            <a:ext cx="4063140" cy="1080000"/>
            <a:chOff x="4500562" y="5500702"/>
            <a:chExt cx="4063140" cy="1080000"/>
          </a:xfrm>
        </p:grpSpPr>
        <p:grpSp>
          <p:nvGrpSpPr>
            <p:cNvPr id="4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Šipka doprava 9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3" name="Picture 2" descr="E:\Lopta\L krúženie kolo hlavy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43702" y="5500702"/>
              <a:ext cx="1920000" cy="1080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1" name="Picture 2" descr="E:\Lopta\L krúženie kolo hlav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000240"/>
            <a:ext cx="5786478" cy="3254894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4500562" y="5357826"/>
            <a:ext cx="4429140" cy="1285875"/>
            <a:chOff x="4500562" y="5357826"/>
            <a:chExt cx="4429140" cy="1285875"/>
          </a:xfrm>
        </p:grpSpPr>
        <p:grpSp>
          <p:nvGrpSpPr>
            <p:cNvPr id="4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8" name="TextovéPole 7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Šipka doprava 9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3" name="Picture 3" descr="E:\Lopta\L krúženie okolo trupu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43702" y="5357826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sk-SK" sz="3200" b="1" dirty="0" smtClean="0"/>
              <a:t>KLIKNUTÍM NA TEXT </a:t>
            </a:r>
            <a:br>
              <a:rPr lang="sk-SK" sz="3200" b="1" dirty="0" smtClean="0"/>
            </a:br>
            <a:r>
              <a:rPr lang="sk-SK" sz="3200" b="1" dirty="0" smtClean="0"/>
              <a:t>VYBER SI TYP ROZCVIČENIA</a:t>
            </a:r>
            <a:endParaRPr lang="sk-SK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28670"/>
            <a:ext cx="8229600" cy="4525963"/>
          </a:xfrm>
        </p:spPr>
        <p:txBody>
          <a:bodyPr/>
          <a:lstStyle/>
          <a:p>
            <a:pPr>
              <a:buNone/>
            </a:pPr>
            <a:endParaRPr lang="sk-SK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ROZCVIČENIE S VLASTNÝM TELOM</a:t>
            </a:r>
            <a:endParaRPr lang="sk-SK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ROZCVIČENIE S LOPTOU</a:t>
            </a:r>
            <a:endParaRPr lang="sk-SK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ROZCVIČENIE S PETFĽAŠAMI</a:t>
            </a:r>
            <a:endParaRPr lang="sk-SK" sz="28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/>
              </a:rPr>
              <a:t>ROZCVIČENIE SO ŠVIHADLOM</a:t>
            </a:r>
            <a:endParaRPr lang="sk-SK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sk-SK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/>
          <a:lstStyle/>
          <a:p>
            <a:endParaRPr lang="sk-SK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85728"/>
            <a:ext cx="3571900" cy="1785950"/>
          </a:xfrm>
          <a:prstGeom prst="rect">
            <a:avLst/>
          </a:prstGeom>
          <a:noFill/>
        </p:spPr>
      </p:pic>
      <p:pic>
        <p:nvPicPr>
          <p:cNvPr id="11" name="Picture 3" descr="E:\Lopta\L krúženie okolo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285992"/>
            <a:ext cx="5500726" cy="3094158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4357686" y="5429264"/>
            <a:ext cx="4429140" cy="1285875"/>
            <a:chOff x="4357686" y="5429264"/>
            <a:chExt cx="4429140" cy="1285875"/>
          </a:xfrm>
        </p:grpSpPr>
        <p:grpSp>
          <p:nvGrpSpPr>
            <p:cNvPr id="4" name="Skupina 12"/>
            <p:cNvGrpSpPr/>
            <p:nvPr/>
          </p:nvGrpSpPr>
          <p:grpSpPr>
            <a:xfrm>
              <a:off x="4357686" y="6143644"/>
              <a:ext cx="2071702" cy="428628"/>
              <a:chOff x="4929190" y="6143644"/>
              <a:chExt cx="2071702" cy="428628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4929190" y="614364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Šipka doprava 9"/>
              <p:cNvSpPr/>
              <p:nvPr/>
            </p:nvSpPr>
            <p:spPr>
              <a:xfrm>
                <a:off x="6429388" y="635795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3" name="Picture 3" descr="E:\Lopta\L krúženie okolo stehien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500826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8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500330" cy="1250165"/>
          </a:xfrm>
          <a:prstGeom prst="rect">
            <a:avLst/>
          </a:prstGeom>
          <a:noFill/>
        </p:spPr>
      </p:pic>
      <p:pic>
        <p:nvPicPr>
          <p:cNvPr id="11" name="Picture 3" descr="E:\Lopta\L krúženie okolo stehie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857364"/>
            <a:ext cx="6215106" cy="3495997"/>
          </a:xfrm>
          <a:prstGeom prst="rect">
            <a:avLst/>
          </a:prstGeom>
          <a:noFill/>
        </p:spPr>
      </p:pic>
      <p:grpSp>
        <p:nvGrpSpPr>
          <p:cNvPr id="14" name="Skupina 13"/>
          <p:cNvGrpSpPr/>
          <p:nvPr/>
        </p:nvGrpSpPr>
        <p:grpSpPr>
          <a:xfrm>
            <a:off x="3929058" y="5429264"/>
            <a:ext cx="4500578" cy="1285875"/>
            <a:chOff x="3929058" y="5429264"/>
            <a:chExt cx="4500578" cy="1285875"/>
          </a:xfrm>
        </p:grpSpPr>
        <p:grpSp>
          <p:nvGrpSpPr>
            <p:cNvPr id="5" name="Skupina 12"/>
            <p:cNvGrpSpPr/>
            <p:nvPr/>
          </p:nvGrpSpPr>
          <p:grpSpPr>
            <a:xfrm>
              <a:off x="3929058" y="6072206"/>
              <a:ext cx="2071702" cy="428628"/>
              <a:chOff x="4929190" y="6143644"/>
              <a:chExt cx="2071702" cy="428628"/>
            </a:xfrm>
          </p:grpSpPr>
          <p:sp>
            <p:nvSpPr>
              <p:cNvPr id="9" name="TextovéPole 8"/>
              <p:cNvSpPr txBox="1"/>
              <p:nvPr/>
            </p:nvSpPr>
            <p:spPr>
              <a:xfrm>
                <a:off x="4929190" y="614364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Šipka doprava 9"/>
              <p:cNvSpPr/>
              <p:nvPr/>
            </p:nvSpPr>
            <p:spPr>
              <a:xfrm>
                <a:off x="6429388" y="635795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3" name="Picture 3" descr="E:\Lopta\L krúženie okolo kolien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43636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571480"/>
            <a:ext cx="2714644" cy="1357322"/>
          </a:xfrm>
          <a:prstGeom prst="rect">
            <a:avLst/>
          </a:prstGeom>
          <a:noFill/>
        </p:spPr>
      </p:pic>
      <p:pic>
        <p:nvPicPr>
          <p:cNvPr id="10" name="Picture 3" descr="E:\Lopta\L krúženie okolo kolien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214554"/>
            <a:ext cx="5572164" cy="3134342"/>
          </a:xfrm>
          <a:prstGeom prst="rect">
            <a:avLst/>
          </a:prstGeom>
          <a:noFill/>
        </p:spPr>
      </p:pic>
      <p:grpSp>
        <p:nvGrpSpPr>
          <p:cNvPr id="13" name="Skupina 12"/>
          <p:cNvGrpSpPr/>
          <p:nvPr/>
        </p:nvGrpSpPr>
        <p:grpSpPr>
          <a:xfrm>
            <a:off x="4071934" y="5429264"/>
            <a:ext cx="4572016" cy="1285875"/>
            <a:chOff x="4071934" y="5429264"/>
            <a:chExt cx="4572016" cy="1285875"/>
          </a:xfrm>
        </p:grpSpPr>
        <p:grpSp>
          <p:nvGrpSpPr>
            <p:cNvPr id="6" name="Skupina 11"/>
            <p:cNvGrpSpPr/>
            <p:nvPr/>
          </p:nvGrpSpPr>
          <p:grpSpPr>
            <a:xfrm>
              <a:off x="4071934" y="6072206"/>
              <a:ext cx="2071702" cy="428628"/>
              <a:chOff x="4929190" y="6143644"/>
              <a:chExt cx="2071702" cy="428628"/>
            </a:xfrm>
          </p:grpSpPr>
          <p:sp>
            <p:nvSpPr>
              <p:cNvPr id="8" name="TextovéPole 7"/>
              <p:cNvSpPr txBox="1"/>
              <p:nvPr/>
            </p:nvSpPr>
            <p:spPr>
              <a:xfrm>
                <a:off x="4929190" y="614364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Šipka doprava 8"/>
              <p:cNvSpPr/>
              <p:nvPr/>
            </p:nvSpPr>
            <p:spPr>
              <a:xfrm>
                <a:off x="6429388" y="635795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2" name="Picture 3" descr="E:\Lopta\L krúženie 2.gif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357950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14290"/>
            <a:ext cx="2714644" cy="1357322"/>
          </a:xfrm>
          <a:prstGeom prst="rect">
            <a:avLst/>
          </a:prstGeom>
          <a:noFill/>
        </p:spPr>
      </p:pic>
      <p:pic>
        <p:nvPicPr>
          <p:cNvPr id="6" name="Picture 3" descr="E:\Lopta\L krúže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571612"/>
            <a:ext cx="5842041" cy="3286148"/>
          </a:xfrm>
          <a:prstGeom prst="rect">
            <a:avLst/>
          </a:prstGeom>
          <a:noFill/>
        </p:spPr>
      </p:pic>
      <p:grpSp>
        <p:nvGrpSpPr>
          <p:cNvPr id="4" name="Skupina 11"/>
          <p:cNvGrpSpPr/>
          <p:nvPr/>
        </p:nvGrpSpPr>
        <p:grpSpPr>
          <a:xfrm>
            <a:off x="4357686" y="5214950"/>
            <a:ext cx="4429140" cy="1285875"/>
            <a:chOff x="4500562" y="5429264"/>
            <a:chExt cx="4429140" cy="1285875"/>
          </a:xfrm>
        </p:grpSpPr>
        <p:grpSp>
          <p:nvGrpSpPr>
            <p:cNvPr id="7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15" name="TextovéPole 14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Šipka doprava 15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4" name="Picture 3" descr="E:\Lopta\L drepy1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643702" y="5429264"/>
              <a:ext cx="2286000" cy="128587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14290"/>
            <a:ext cx="2714644" cy="1357322"/>
          </a:xfrm>
          <a:prstGeom prst="rect">
            <a:avLst/>
          </a:prstGeom>
          <a:noFill/>
        </p:spPr>
      </p:pic>
      <p:pic>
        <p:nvPicPr>
          <p:cNvPr id="11" name="Picture 3" descr="E:\Lopta\L drep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643050"/>
            <a:ext cx="6000792" cy="3375446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4500562" y="5500702"/>
            <a:ext cx="3571884" cy="754555"/>
            <a:chOff x="4500562" y="5786454"/>
            <a:chExt cx="3571884" cy="754555"/>
          </a:xfrm>
        </p:grpSpPr>
        <p:grpSp>
          <p:nvGrpSpPr>
            <p:cNvPr id="13" name="Skupina 12"/>
            <p:cNvGrpSpPr/>
            <p:nvPr/>
          </p:nvGrpSpPr>
          <p:grpSpPr>
            <a:xfrm>
              <a:off x="4500562" y="5786454"/>
              <a:ext cx="2071702" cy="428628"/>
              <a:chOff x="4500562" y="5786454"/>
              <a:chExt cx="2071702" cy="428628"/>
            </a:xfrm>
          </p:grpSpPr>
          <p:sp>
            <p:nvSpPr>
              <p:cNvPr id="18" name="TextovéPole 17"/>
              <p:cNvSpPr txBox="1"/>
              <p:nvPr/>
            </p:nvSpPr>
            <p:spPr>
              <a:xfrm>
                <a:off x="4500562" y="578645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Šipka doprava 18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7" name="Picture 3" descr="E:\Lopta\L vytáčanie trupu v stoji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58016" y="5857892"/>
              <a:ext cx="1214430" cy="68311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14290"/>
            <a:ext cx="2714644" cy="1357322"/>
          </a:xfrm>
          <a:prstGeom prst="rect">
            <a:avLst/>
          </a:prstGeom>
          <a:noFill/>
        </p:spPr>
      </p:pic>
      <p:pic>
        <p:nvPicPr>
          <p:cNvPr id="11" name="Picture 3" descr="E:\Lopta\L vytáčanie trupu v stoji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1714488"/>
            <a:ext cx="5461029" cy="3071829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5000628" y="5429264"/>
            <a:ext cx="3563963" cy="718845"/>
            <a:chOff x="4929190" y="6000768"/>
            <a:chExt cx="3563963" cy="718845"/>
          </a:xfrm>
        </p:grpSpPr>
        <p:grpSp>
          <p:nvGrpSpPr>
            <p:cNvPr id="13" name="Skupina 12"/>
            <p:cNvGrpSpPr/>
            <p:nvPr/>
          </p:nvGrpSpPr>
          <p:grpSpPr>
            <a:xfrm>
              <a:off x="4929190" y="6143644"/>
              <a:ext cx="2071702" cy="428628"/>
              <a:chOff x="4929190" y="6143644"/>
              <a:chExt cx="2071702" cy="428628"/>
            </a:xfrm>
          </p:grpSpPr>
          <p:sp>
            <p:nvSpPr>
              <p:cNvPr id="18" name="TextovéPole 17"/>
              <p:cNvSpPr txBox="1"/>
              <p:nvPr/>
            </p:nvSpPr>
            <p:spPr>
              <a:xfrm>
                <a:off x="4929190" y="614364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Šipka doprava 18"/>
              <p:cNvSpPr/>
              <p:nvPr/>
            </p:nvSpPr>
            <p:spPr>
              <a:xfrm>
                <a:off x="6429388" y="635795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7" name="Picture 2" descr="C:\Users\Lukas\Desktop\MOJE GIF TRENINGY\Lopta\L predklon1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215206" y="6000768"/>
              <a:ext cx="1277947" cy="71884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14290"/>
            <a:ext cx="2714644" cy="1357322"/>
          </a:xfrm>
          <a:prstGeom prst="rect">
            <a:avLst/>
          </a:prstGeom>
          <a:noFill/>
        </p:spPr>
      </p:pic>
      <p:pic>
        <p:nvPicPr>
          <p:cNvPr id="11" name="Picture 2" descr="C:\Users\Lukas\Desktop\MOJE GIF TRENINGY\Lopta\L predklon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714488"/>
            <a:ext cx="6357982" cy="3576365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4714876" y="5500702"/>
            <a:ext cx="3794109" cy="928670"/>
            <a:chOff x="4929190" y="5786454"/>
            <a:chExt cx="3794109" cy="928670"/>
          </a:xfrm>
        </p:grpSpPr>
        <p:grpSp>
          <p:nvGrpSpPr>
            <p:cNvPr id="13" name="Skupina 11"/>
            <p:cNvGrpSpPr/>
            <p:nvPr/>
          </p:nvGrpSpPr>
          <p:grpSpPr>
            <a:xfrm>
              <a:off x="4929190" y="6143644"/>
              <a:ext cx="2071702" cy="428628"/>
              <a:chOff x="4929190" y="6143644"/>
              <a:chExt cx="2071702" cy="428628"/>
            </a:xfrm>
          </p:grpSpPr>
          <p:sp>
            <p:nvSpPr>
              <p:cNvPr id="18" name="TextovéPole 17"/>
              <p:cNvSpPr txBox="1"/>
              <p:nvPr/>
            </p:nvSpPr>
            <p:spPr>
              <a:xfrm>
                <a:off x="4929190" y="6143644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Šipka doprava 18"/>
              <p:cNvSpPr/>
              <p:nvPr/>
            </p:nvSpPr>
            <p:spPr>
              <a:xfrm>
                <a:off x="6429388" y="635795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7" name="Picture 2" descr="E:\Lopta\L zapaľovanie v ľahu 2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72330" y="5786454"/>
              <a:ext cx="1650969" cy="92867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14290"/>
            <a:ext cx="2714644" cy="1357322"/>
          </a:xfrm>
          <a:prstGeom prst="rect">
            <a:avLst/>
          </a:prstGeom>
          <a:noFill/>
        </p:spPr>
      </p:pic>
      <p:pic>
        <p:nvPicPr>
          <p:cNvPr id="11" name="Picture 2" descr="E:\Lopta\L zapaľovanie v ľahu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1785926"/>
            <a:ext cx="6072230" cy="341563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</a:p>
          <a:p>
            <a:endParaRPr lang="sk-SK" dirty="0"/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2928926" y="3429000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500562" y="2285992"/>
            <a:ext cx="35719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Rozcvičenie s </a:t>
            </a:r>
            <a:r>
              <a:rPr lang="sk-SK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Petfľašami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C:\Users\Lukas\Desktop\MOJE GIF TRENINGY\PET FLASE\Gif\čl beh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00702"/>
            <a:ext cx="2079631" cy="116979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KLIKNUTÍM NA TEXT </a:t>
            </a:r>
            <a:br>
              <a:rPr lang="sk-SK" b="1" dirty="0" smtClean="0"/>
            </a:br>
            <a:r>
              <a:rPr lang="sk-SK" b="1" dirty="0" smtClean="0"/>
              <a:t>VYBER SI TYP TRÉNINGU</a:t>
            </a:r>
            <a:endParaRPr lang="sk-SK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4525963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 action="ppaction://hlinksldjump"/>
              </a:rPr>
              <a:t>TRÉNING S VLASTNÝM TELOM </a:t>
            </a:r>
            <a:endParaRPr lang="sk-SK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>
              <a:spcBef>
                <a:spcPts val="0"/>
              </a:spcBef>
            </a:pPr>
            <a:endParaRPr lang="sk-SK" sz="8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action="ppaction://hlinksldjump"/>
              </a:rPr>
              <a:t>TRÉNING S LOPTOU</a:t>
            </a:r>
            <a:endParaRPr lang="sk-SK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action="ppaction://hlinksldjump"/>
              </a:rPr>
              <a:t>TRÉNING S PETFĽAŠAMI</a:t>
            </a:r>
            <a:endParaRPr lang="sk-SK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5" action="ppaction://hlinksldjump"/>
            </a:endParaRPr>
          </a:p>
          <a:p>
            <a:r>
              <a:rPr lang="sk-SK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action="ppaction://hlinksldjump"/>
              </a:rPr>
              <a:t>TRÉNING SO ŠVIHADLOM</a:t>
            </a:r>
            <a:endParaRPr lang="sk-SK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sk-SK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sldjump"/>
              </a:rPr>
              <a:t>TRÉNING SO STOLIČKOU</a:t>
            </a:r>
            <a:endParaRPr lang="sk-SK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sk-SK" b="1" dirty="0" smtClean="0">
              <a:solidFill>
                <a:schemeClr val="accent6"/>
              </a:solidFill>
            </a:endParaRPr>
          </a:p>
          <a:p>
            <a:endParaRPr lang="sk-SK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-71470" y="5429264"/>
            <a:ext cx="9355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 SI ABSOLVOVAL 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ĽUBOVOĽNÉ TRÉNINGY </a:t>
            </a: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ZVOĽ SI KLIKOM  </a:t>
            </a:r>
            <a:r>
              <a:rPr lang="sk-SK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sldjump"/>
              </a:rPr>
              <a:t>ZÁVEREČNÉ UKĽUDNENIE</a:t>
            </a:r>
            <a:endParaRPr lang="sk-S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9218" name="Picture 2" descr="C:\Users\Lukas\Desktop\MOJE GIF TRENINGY\PET FLASE\Gif\čl beh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357430"/>
            <a:ext cx="6223035" cy="350045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2" descr="C:\Users\Lukas\Desktop\MOJE GIF TRENINGY\PET FLASE\Gif\liftin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2071678"/>
            <a:ext cx="2571769" cy="1446620"/>
          </a:xfrm>
          <a:prstGeom prst="rect">
            <a:avLst/>
          </a:prstGeom>
          <a:noFill/>
        </p:spPr>
      </p:pic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0242" name="Picture 2" descr="C:\Users\Lukas\Desktop\MOJE GIF TRENINGY\PET FLASE\Gif\lift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357430"/>
            <a:ext cx="6000792" cy="3375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9" name="Picture 2" descr="C:\Users\Lukas\Desktop\MOJE GIF TRENINGY\PET FLASE\Gif\predkop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2285992"/>
            <a:ext cx="2659081" cy="149573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1266" name="Picture 2" descr="C:\Users\Lukas\Desktop\MOJE GIF TRENINGY\PET FLASE\Gif\predkop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428868"/>
            <a:ext cx="6215106" cy="349599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2428868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2928934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5604" name="Picture 4" descr="Countdown GIF - Find &amp; Share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3929066"/>
            <a:ext cx="3048000" cy="2286001"/>
          </a:xfrm>
          <a:prstGeom prst="rect">
            <a:avLst/>
          </a:prstGeom>
          <a:noFill/>
        </p:spPr>
      </p:pic>
      <p:pic>
        <p:nvPicPr>
          <p:cNvPr id="8" name="Picture 2" descr="C:\Users\Lukas\Desktop\MOJE GIF TRENINGY\PET FLASE\Gif\zakop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2000240"/>
            <a:ext cx="2849582" cy="160289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12290" name="Picture 2" descr="C:\Users\Lukas\Desktop\MOJE GIF TRENINGY\PET FLASE\Gif\zakop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2143116"/>
            <a:ext cx="6786610" cy="38174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</a:p>
          <a:p>
            <a:endParaRPr lang="sk-SK" dirty="0"/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2928926" y="3429000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500562" y="2285992"/>
            <a:ext cx="35719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 Rozcvičenie  so švihadlom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Picture 2" descr="C:\Users\Lukas\Desktop\MOJE GIF TRENINGY\Gif švihadlo\š vytáčanie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715016"/>
            <a:ext cx="1539886" cy="86618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3074" name="Picture 2" descr="C:\Users\Lukas\Desktop\MOJE GIF TRENINGY\Gif švihadlo\š vytáčanie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357430"/>
            <a:ext cx="5143536" cy="2893239"/>
          </a:xfrm>
          <a:prstGeom prst="rect">
            <a:avLst/>
          </a:prstGeom>
          <a:noFill/>
        </p:spPr>
      </p:pic>
      <p:grpSp>
        <p:nvGrpSpPr>
          <p:cNvPr id="2" name="Skupina 11"/>
          <p:cNvGrpSpPr/>
          <p:nvPr/>
        </p:nvGrpSpPr>
        <p:grpSpPr>
          <a:xfrm>
            <a:off x="4643438" y="5572140"/>
            <a:ext cx="4143404" cy="964413"/>
            <a:chOff x="4643438" y="5572140"/>
            <a:chExt cx="4143404" cy="964413"/>
          </a:xfrm>
        </p:grpSpPr>
        <p:pic>
          <p:nvPicPr>
            <p:cNvPr id="3075" name="Picture 3" descr="C:\Users\Lukas\Desktop\MOJE GIF TRENINGY\Gif švihadlo\š vytáčanie trupu2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72330" y="5572140"/>
              <a:ext cx="1714512" cy="964413"/>
            </a:xfrm>
            <a:prstGeom prst="rect">
              <a:avLst/>
            </a:prstGeom>
            <a:noFill/>
          </p:spPr>
        </p:pic>
        <p:sp>
          <p:nvSpPr>
            <p:cNvPr id="8" name="TextovéPole 7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Rozcvičenie s vlastným telom</a:t>
            </a:r>
            <a:endParaRPr lang="sk-SK" dirty="0"/>
          </a:p>
        </p:txBody>
      </p:sp>
      <p:pic>
        <p:nvPicPr>
          <p:cNvPr id="5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85992"/>
            <a:ext cx="5715000" cy="3219451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786050" y="1357298"/>
            <a:ext cx="33789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4400" dirty="0" smtClean="0">
                <a:latin typeface="+mj-lt"/>
              </a:rPr>
              <a:t>ZAČÍNAME ZA</a:t>
            </a:r>
            <a:endParaRPr lang="sk-SK" sz="4400" dirty="0">
              <a:latin typeface="+mj-lt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285984" y="6000768"/>
            <a:ext cx="2999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sz="2000" b="1" dirty="0" smtClean="0"/>
              <a:t>PRIPRAV SA NA PRVÝ CVIK</a:t>
            </a:r>
            <a:endParaRPr lang="sk-SK" sz="2000" b="1" dirty="0"/>
          </a:p>
        </p:txBody>
      </p:sp>
      <p:sp>
        <p:nvSpPr>
          <p:cNvPr id="10" name="Šipka doprava 9"/>
          <p:cNvSpPr/>
          <p:nvPr/>
        </p:nvSpPr>
        <p:spPr>
          <a:xfrm>
            <a:off x="5429256" y="6143644"/>
            <a:ext cx="571504" cy="714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 descr="C:\Users\Lukas\Desktop\CORONA\TV\MOJE GIF TRENINGY\Gif vl telo\tskip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50070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928670"/>
            <a:ext cx="2786082" cy="1393041"/>
          </a:xfrm>
          <a:prstGeom prst="rect">
            <a:avLst/>
          </a:prstGeom>
          <a:noFill/>
        </p:spPr>
      </p:pic>
      <p:pic>
        <p:nvPicPr>
          <p:cNvPr id="4098" name="Picture 2" descr="C:\Users\Lukas\Desktop\MOJE GIF TRENINGY\Gif švihadlo\š vytáčanie trupu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500306"/>
            <a:ext cx="5429288" cy="3053975"/>
          </a:xfrm>
          <a:prstGeom prst="rect">
            <a:avLst/>
          </a:prstGeom>
          <a:noFill/>
        </p:spPr>
      </p:pic>
      <p:grpSp>
        <p:nvGrpSpPr>
          <p:cNvPr id="4" name="Skupina 13"/>
          <p:cNvGrpSpPr/>
          <p:nvPr/>
        </p:nvGrpSpPr>
        <p:grpSpPr>
          <a:xfrm>
            <a:off x="4643438" y="5643578"/>
            <a:ext cx="4071966" cy="1084965"/>
            <a:chOff x="4643438" y="5643578"/>
            <a:chExt cx="4071966" cy="1084965"/>
          </a:xfrm>
        </p:grpSpPr>
        <p:sp>
          <p:nvSpPr>
            <p:cNvPr id="12" name="TextovéPole 11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Šipka doprava 12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4099" name="Picture 3" descr="C:\Users\Lukas\Desktop\MOJE GIF TRENINGY\Gif švihadlo\š vykruty ramien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6578" y="5643578"/>
              <a:ext cx="1928826" cy="108496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pic>
        <p:nvPicPr>
          <p:cNvPr id="5122" name="Picture 2" descr="C:\Users\Lukas\Desktop\MOJE GIF TRENINGY\Gif švihadlo\š vykruty ramien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000240"/>
            <a:ext cx="5643602" cy="317452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4643438" y="5715015"/>
            <a:ext cx="4000528" cy="1004597"/>
            <a:chOff x="4643438" y="5715015"/>
            <a:chExt cx="4000528" cy="1004597"/>
          </a:xfrm>
        </p:grpSpPr>
        <p:grpSp>
          <p:nvGrpSpPr>
            <p:cNvPr id="4" name="Skupina 11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8" name="TextovéPole 7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5123" name="Picture 3" descr="C:\Users\Lukas\Desktop\MOJE GIF TRENINGY\Gif švihadlo\š uklony trupu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58016" y="5715015"/>
              <a:ext cx="1785950" cy="100459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6146" name="Picture 2" descr="C:\Users\Lukas\Desktop\MOJE GIF TRENINGY\Gif švihadlo\š uklony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000240"/>
            <a:ext cx="5143536" cy="2893239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643438" y="5643578"/>
            <a:ext cx="4048146" cy="1071566"/>
            <a:chOff x="4643438" y="5643578"/>
            <a:chExt cx="4048146" cy="1071566"/>
          </a:xfrm>
        </p:grpSpPr>
        <p:grpSp>
          <p:nvGrpSpPr>
            <p:cNvPr id="6" name="Skupina 12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6147" name="Picture 3" descr="C:\Users\Lukas\Desktop\MOJE GIF TRENINGY\Gif švihadlo\š krúženie trupu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6578" y="5643578"/>
              <a:ext cx="1905006" cy="107156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14290"/>
            <a:ext cx="3571900" cy="1785950"/>
          </a:xfrm>
          <a:prstGeom prst="rect">
            <a:avLst/>
          </a:prstGeom>
          <a:noFill/>
        </p:spPr>
      </p:pic>
      <p:pic>
        <p:nvPicPr>
          <p:cNvPr id="7170" name="Picture 2" descr="C:\Users\Lukas\Desktop\MOJE GIF TRENINGY\Gif švihadlo\š krúženie tru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480" y="2500306"/>
            <a:ext cx="5572164" cy="3134342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643438" y="5715016"/>
            <a:ext cx="3929073" cy="1000123"/>
            <a:chOff x="4643438" y="5715016"/>
            <a:chExt cx="3929073" cy="1000123"/>
          </a:xfrm>
        </p:grpSpPr>
        <p:grpSp>
          <p:nvGrpSpPr>
            <p:cNvPr id="5" name="Skupina 12"/>
            <p:cNvGrpSpPr/>
            <p:nvPr/>
          </p:nvGrpSpPr>
          <p:grpSpPr>
            <a:xfrm>
              <a:off x="4643438" y="6143629"/>
              <a:ext cx="1928826" cy="369332"/>
              <a:chOff x="4643438" y="6000768"/>
              <a:chExt cx="1928826" cy="369332"/>
            </a:xfrm>
          </p:grpSpPr>
          <p:sp>
            <p:nvSpPr>
              <p:cNvPr id="10" name="TextovéPole 9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Šipka doprava 10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7171" name="Picture 3" descr="C:\Users\Lukas\Desktop\MOJE GIF TRENINGY\Gif švihadlo\š predklony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94514" y="5715016"/>
              <a:ext cx="1777997" cy="100012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pic>
        <p:nvPicPr>
          <p:cNvPr id="8194" name="Picture 2" descr="C:\Users\Lukas\Desktop\MOJE GIF TRENINGY\Gif švihadlo\š predklon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214554"/>
            <a:ext cx="5429288" cy="3053974"/>
          </a:xfrm>
          <a:prstGeom prst="rect">
            <a:avLst/>
          </a:prstGeom>
          <a:noFill/>
        </p:spPr>
      </p:pic>
      <p:grpSp>
        <p:nvGrpSpPr>
          <p:cNvPr id="2" name="Skupina 13"/>
          <p:cNvGrpSpPr/>
          <p:nvPr/>
        </p:nvGrpSpPr>
        <p:grpSpPr>
          <a:xfrm>
            <a:off x="4643438" y="5429264"/>
            <a:ext cx="4357701" cy="1214437"/>
            <a:chOff x="4643438" y="5429264"/>
            <a:chExt cx="4357701" cy="1214437"/>
          </a:xfrm>
        </p:grpSpPr>
        <p:grpSp>
          <p:nvGrpSpPr>
            <p:cNvPr id="4" name="Skupina 11"/>
            <p:cNvGrpSpPr/>
            <p:nvPr/>
          </p:nvGrpSpPr>
          <p:grpSpPr>
            <a:xfrm>
              <a:off x="4643438" y="6000768"/>
              <a:ext cx="1928826" cy="369332"/>
              <a:chOff x="4643438" y="6000768"/>
              <a:chExt cx="1928826" cy="369332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4643438" y="6000768"/>
                <a:ext cx="11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k-SK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Nasleduje </a:t>
                </a:r>
                <a:endParaRPr lang="sk-SK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Šipka doprava 7"/>
              <p:cNvSpPr/>
              <p:nvPr/>
            </p:nvSpPr>
            <p:spPr>
              <a:xfrm>
                <a:off x="6000760" y="6000768"/>
                <a:ext cx="571504" cy="21431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8196" name="Picture 4" descr="C:\Users\Lukas\Desktop\MOJE GIF TRENINGY\Gif švihadlo\š prednozovanie1.gif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842140" y="5429264"/>
              <a:ext cx="2158999" cy="121443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57166"/>
            <a:ext cx="2786082" cy="1393041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9" name="TextovéPole 8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Šipka doprava 9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9218" name="Picture 2" descr="C:\Users\Lukas\Desktop\MOJE GIF TRENINGY\Gif švihadlo\š prednozovanie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2000240"/>
            <a:ext cx="5715040" cy="3214710"/>
          </a:xfrm>
          <a:prstGeom prst="rect">
            <a:avLst/>
          </a:prstGeom>
          <a:noFill/>
        </p:spPr>
      </p:pic>
      <p:pic>
        <p:nvPicPr>
          <p:cNvPr id="9220" name="Picture 4" descr="C:\Users\Lukas\Desktop\MOJE GIF TRENINGY\Gif švihadlo\š vzpaz v ľahu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14290"/>
            <a:ext cx="3571900" cy="1785950"/>
          </a:xfrm>
          <a:prstGeom prst="rect">
            <a:avLst/>
          </a:prstGeom>
          <a:noFill/>
        </p:spPr>
      </p:pic>
      <p:pic>
        <p:nvPicPr>
          <p:cNvPr id="10242" name="Picture 2" descr="C:\Users\Lukas\Desktop\MOJE GIF TRENINGY\Gif švihadlo\š vzpaz v ľah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56" y="2285992"/>
            <a:ext cx="4643470" cy="2611952"/>
          </a:xfrm>
          <a:prstGeom prst="rect">
            <a:avLst/>
          </a:prstGeom>
          <a:noFill/>
        </p:spPr>
      </p:pic>
      <p:grpSp>
        <p:nvGrpSpPr>
          <p:cNvPr id="6" name="Skupina 12"/>
          <p:cNvGrpSpPr/>
          <p:nvPr/>
        </p:nvGrpSpPr>
        <p:grpSpPr>
          <a:xfrm>
            <a:off x="4500562" y="5786454"/>
            <a:ext cx="2071702" cy="428628"/>
            <a:chOff x="4500562" y="5786454"/>
            <a:chExt cx="2071702" cy="428628"/>
          </a:xfrm>
        </p:grpSpPr>
        <p:sp>
          <p:nvSpPr>
            <p:cNvPr id="7" name="TextovéPole 6"/>
            <p:cNvSpPr txBox="1"/>
            <p:nvPr/>
          </p:nvSpPr>
          <p:spPr>
            <a:xfrm>
              <a:off x="4500562" y="5786454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Šipka doprava 7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1" name="Picture 3" descr="C:\Users\Lukas\Desktop\MOJE GIF TRENINGY\Gif švihadlo\š poskoky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5643578"/>
            <a:ext cx="1484314" cy="83492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grpSp>
        <p:nvGrpSpPr>
          <p:cNvPr id="4" name="Skupina 11"/>
          <p:cNvGrpSpPr/>
          <p:nvPr/>
        </p:nvGrpSpPr>
        <p:grpSpPr>
          <a:xfrm>
            <a:off x="4643438" y="6000768"/>
            <a:ext cx="1928826" cy="369332"/>
            <a:chOff x="4643438" y="6000768"/>
            <a:chExt cx="1928826" cy="369332"/>
          </a:xfrm>
        </p:grpSpPr>
        <p:sp>
          <p:nvSpPr>
            <p:cNvPr id="8" name="TextovéPole 7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4" name="Picture 3" descr="C:\Users\Lukas\Desktop\MOJE GIF TRENINGY\Gif švihadlo\š poskok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2143116"/>
            <a:ext cx="4699024" cy="2643201"/>
          </a:xfrm>
          <a:prstGeom prst="rect">
            <a:avLst/>
          </a:prstGeom>
          <a:noFill/>
        </p:spPr>
      </p:pic>
      <p:pic>
        <p:nvPicPr>
          <p:cNvPr id="15" name="Picture 2" descr="C:\Users\Lukas\Desktop\MOJE GIF TRENINGY\Gif švihadlo\š lifting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5357826"/>
            <a:ext cx="2317767" cy="13037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pic>
        <p:nvPicPr>
          <p:cNvPr id="12" name="Picture 2" descr="C:\Users\Lukas\Desktop\MOJE GIF TRENINGY\Gif švihadlo\š lift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785926"/>
            <a:ext cx="5786478" cy="325489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</a:p>
          <a:p>
            <a:endParaRPr lang="sk-SK" dirty="0"/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2928926" y="3429000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500562" y="2285992"/>
            <a:ext cx="35719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grpSp>
        <p:nvGrpSpPr>
          <p:cNvPr id="2" name="Skupina 11"/>
          <p:cNvGrpSpPr/>
          <p:nvPr/>
        </p:nvGrpSpPr>
        <p:grpSpPr>
          <a:xfrm>
            <a:off x="4643438" y="6000768"/>
            <a:ext cx="1928826" cy="369332"/>
            <a:chOff x="4643438" y="6000768"/>
            <a:chExt cx="1928826" cy="369332"/>
          </a:xfrm>
        </p:grpSpPr>
        <p:sp>
          <p:nvSpPr>
            <p:cNvPr id="8" name="TextovéPole 7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2050" name="Picture 2" descr="C:\Users\Lukas\Desktop\CORONA\TV\MOJE GIF TRENINGY\Gif vl telo\tskiping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857364"/>
            <a:ext cx="6143668" cy="3455813"/>
          </a:xfrm>
          <a:prstGeom prst="rect">
            <a:avLst/>
          </a:prstGeom>
          <a:noFill/>
        </p:spPr>
      </p:pic>
      <p:pic>
        <p:nvPicPr>
          <p:cNvPr id="2051" name="Picture 3" descr="C:\Users\Lukas\Desktop\CORONA\TV\MOJE GIF TRENINGY\Gif vl telo\tpredkopavani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5786" y="1500174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1044" y="2714620"/>
            <a:ext cx="4954122" cy="2790823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 smtClean="0">
                <a:latin typeface="Elephant" pitchFamily="18" charset="0"/>
              </a:rPr>
              <a:t> KRUHOVÝ TRÉNING</a:t>
            </a:r>
          </a:p>
          <a:p>
            <a:r>
              <a:rPr lang="sk-SK" sz="4400" dirty="0" smtClean="0">
                <a:latin typeface="Elephant" pitchFamily="18" charset="0"/>
              </a:rPr>
              <a:t> S VLASTNÝM TELOM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15362" name="Picture 2" descr="C:\Users\Lukas\Desktop\CORONA\TV\MOJE GIF TRENINGY\Gif vl telo\t skiping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72125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C:\Users\Lukas\Desktop\CORONA\TV\MOJE GIF TRENINGY\Gif vl telo\t skiping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071810"/>
            <a:ext cx="5357850" cy="301379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16386" name="Picture 2" descr="C:\Users\Lukas\Desktop\CORONA\TV\MOJE GIF TRENINGY\Gif vl telo\t crossfit sedlah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7" name="Picture 2" descr="C:\Users\Lukas\Desktop\CORONA\TV\MOJE GIF TRENINGY\Gif vl telo\t crossfit sedlah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6072230" cy="341562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17410" name="Picture 2" descr="C:\Users\Lukas\Desktop\CORONA\TV\MOJE GIF TRENINGY\Gif vl telo\t dynamické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86388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6" name="Picture 2" descr="C:\Users\Lukas\Desktop\CORONA\TV\MOJE GIF TRENINGY\Gif vl telo\t dynamické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143248"/>
            <a:ext cx="5715040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18434" name="Picture 2" descr="C:\Users\Lukas\Desktop\CORONA\TV\MOJE GIF TRENINGY\Gif vl telo\t striedavej sklapac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8" name="Picture 2" descr="C:\Users\Lukas\Desktop\CORONA\TV\MOJE GIF TRENINGY\Gif vl telo\t striedavej sklapac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786058"/>
            <a:ext cx="6286544" cy="353618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19458" name="Picture 2" descr="C:\Users\Lukas\Desktop\CORONA\TV\MOJE GIF TRENINGY\Gif3\anglica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00063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8" name="Picture 2" descr="C:\Users\Lukas\Desktop\CORONA\TV\MOJE GIF TRENINGY\Gif3\anglica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3214686"/>
            <a:ext cx="5286412" cy="297360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928670"/>
            <a:ext cx="2786082" cy="1393041"/>
          </a:xfrm>
          <a:prstGeom prst="rect">
            <a:avLst/>
          </a:prstGeom>
          <a:noFill/>
        </p:spPr>
      </p:pic>
      <p:grpSp>
        <p:nvGrpSpPr>
          <p:cNvPr id="4" name="Skupina 13"/>
          <p:cNvGrpSpPr/>
          <p:nvPr/>
        </p:nvGrpSpPr>
        <p:grpSpPr>
          <a:xfrm>
            <a:off x="4643438" y="6000768"/>
            <a:ext cx="1928826" cy="369332"/>
            <a:chOff x="4643438" y="6000768"/>
            <a:chExt cx="1928826" cy="369332"/>
          </a:xfrm>
        </p:grpSpPr>
        <p:sp>
          <p:nvSpPr>
            <p:cNvPr id="12" name="TextovéPole 11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Šipka doprava 12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0" name="Picture 3" descr="C:\Users\Lukas\Desktop\CORONA\TV\MOJE GIF TRENINGY\Gif vl telo\tpred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357430"/>
            <a:ext cx="5857916" cy="3295078"/>
          </a:xfrm>
          <a:prstGeom prst="rect">
            <a:avLst/>
          </a:prstGeom>
          <a:noFill/>
        </p:spPr>
      </p:pic>
      <p:pic>
        <p:nvPicPr>
          <p:cNvPr id="3074" name="Picture 2" descr="C:\Users\Lukas\Desktop\CORONA\TV\MOJE GIF TRENINGY\Gif vl telo\tzakopavani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5715016"/>
            <a:ext cx="1924727" cy="108265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br>
              <a:rPr lang="sk-SK" b="1" dirty="0" smtClean="0"/>
            </a:b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2571744"/>
            <a:ext cx="2928958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428868"/>
            <a:ext cx="2786082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</a:p>
          <a:p>
            <a:endParaRPr lang="sk-SK" dirty="0"/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2928926" y="3429000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500562" y="2285992"/>
            <a:ext cx="357190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071546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285992"/>
            <a:ext cx="5715000" cy="321945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214290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dirty="0" smtClean="0">
                <a:latin typeface="Elephant" pitchFamily="18" charset="0"/>
              </a:rPr>
              <a:t>KRUHOVÝ TRÉNING </a:t>
            </a:r>
          </a:p>
          <a:p>
            <a:pPr algn="ctr"/>
            <a:r>
              <a:rPr lang="sk-SK" sz="4400" dirty="0" smtClean="0">
                <a:latin typeface="Elephant" pitchFamily="18" charset="0"/>
              </a:rPr>
              <a:t>S LOPTOU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2050" name="Picture 2" descr="C:\Users\Lukas\Desktop\MOJE GIF TRENINGY\Lopta\pL skiping1 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72140"/>
            <a:ext cx="1857372" cy="104477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3074" name="Picture 2" descr="C:\Users\Lukas\Desktop\MOJE GIF TRENINGY\Lopta\pL skiping1 3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3214686"/>
            <a:ext cx="4572032" cy="257176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4098" name="Picture 2" descr="C:\Users\Lukas\Desktop\MOJE GIF TRENINGY\Lopta\L sedlahy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5122" name="Picture 2" descr="C:\Users\Lukas\Desktop\MOJE GIF TRENINGY\Lopta\L sedlahy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6286544" cy="353618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6146" name="Picture 2" descr="C:\Users\Lukas\Desktop\MOJE GIF TRENINGY\Lopta\L výskoky z drepu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7170" name="Picture 2" descr="C:\Users\Lukas\Desktop\MOJE GIF TRENINGY\Lopta\L výskoky z drepu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3143248"/>
            <a:ext cx="5643602" cy="31745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8194" name="Picture 2" descr="C:\Users\Lukas\Desktop\MOJE GIF TRENINGY\Lopta\L ramená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9218" name="Picture 2" descr="C:\Users\Lukas\Desktop\MOJE GIF TRENINGY\Lopta\L ramená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2714620"/>
            <a:ext cx="6858048" cy="38576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357166"/>
            <a:ext cx="2786082" cy="1393041"/>
          </a:xfrm>
          <a:prstGeom prst="rect">
            <a:avLst/>
          </a:prstGeom>
          <a:noFill/>
        </p:spPr>
      </p:pic>
      <p:grpSp>
        <p:nvGrpSpPr>
          <p:cNvPr id="2" name="Skupina 11"/>
          <p:cNvGrpSpPr/>
          <p:nvPr/>
        </p:nvGrpSpPr>
        <p:grpSpPr>
          <a:xfrm>
            <a:off x="4643438" y="6000768"/>
            <a:ext cx="1928826" cy="369332"/>
            <a:chOff x="4643438" y="6000768"/>
            <a:chExt cx="1928826" cy="369332"/>
          </a:xfrm>
        </p:grpSpPr>
        <p:sp>
          <p:nvSpPr>
            <p:cNvPr id="8" name="TextovéPole 7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2" name="Picture 2" descr="C:\Users\Lukas\Desktop\CORONA\TV\MOJE GIF TRENINGY\Gif vl telo\tzakopavani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857364"/>
            <a:ext cx="6072230" cy="3415630"/>
          </a:xfrm>
          <a:prstGeom prst="rect">
            <a:avLst/>
          </a:prstGeom>
          <a:noFill/>
        </p:spPr>
      </p:pic>
      <p:pic>
        <p:nvPicPr>
          <p:cNvPr id="4098" name="Picture 2" descr="C:\Users\Lukas\Desktop\CORONA\TV\MOJE GIF TRENINGY\Gif vl telo\t stried krúženie vpred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5357826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9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10242" name="Picture 2" descr="C:\Users\Lukas\Desktop\MOJE GIF TRENINGY\Lopta\L anglicaky 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11266" name="Picture 2" descr="C:\Users\Lukas\Desktop\MOJE GIF TRENINGY\Lopta\L anglicaky 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214686"/>
            <a:ext cx="6000792" cy="337544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br>
              <a:rPr lang="sk-SK" b="1" dirty="0" smtClean="0"/>
            </a:b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2571744"/>
            <a:ext cx="2928958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428868"/>
            <a:ext cx="2786082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972584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3071802" y="3357562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429124" y="2143116"/>
            <a:ext cx="428628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1500174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5922" y="2714620"/>
            <a:ext cx="4864930" cy="2740578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14348" y="428604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dirty="0" smtClean="0">
                <a:latin typeface="Elephant" pitchFamily="18" charset="0"/>
              </a:rPr>
              <a:t>KRUHOVÝ TRÉNING </a:t>
            </a:r>
          </a:p>
          <a:p>
            <a:pPr algn="ctr"/>
            <a:r>
              <a:rPr lang="sk-SK" sz="4400" dirty="0" smtClean="0">
                <a:latin typeface="Elephant" pitchFamily="18" charset="0"/>
              </a:rPr>
              <a:t>S PETĽAŠAMI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15362" name="Picture 2" descr="C:\Users\Lukas\Desktop\MOJE GIF TRENINGY\PET FLASE\Gif\crossfit drep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72125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6386" name="Picture 2" descr="C:\Users\Lukas\Desktop\MOJE GIF TRENINGY\PET FLASE\Gif\crossfit drep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2928934"/>
            <a:ext cx="5643602" cy="31745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17410" name="Picture 2" descr="C:\Users\Lukas\Desktop\MOJE GIF TRENINGY\PET FLASE\Gif\brucho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18434" name="Picture 2" descr="C:\Users\Lukas\Desktop\MOJE GIF TRENINGY\PET FLASE\Gif\brucho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2786058"/>
            <a:ext cx="6143668" cy="34558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357298"/>
            <a:ext cx="5715000" cy="3219451"/>
          </a:xfrm>
          <a:prstGeom prst="rect">
            <a:avLst/>
          </a:prstGeom>
          <a:noFill/>
        </p:spPr>
      </p:pic>
      <p:pic>
        <p:nvPicPr>
          <p:cNvPr id="19458" name="Picture 2" descr="C:\Users\Lukas\Desktop\MOJE GIF TRENINGY\PET FLASE\Gif\boxovanie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07207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3. </a:t>
            </a:r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500174"/>
            <a:ext cx="2357455" cy="1326068"/>
          </a:xfrm>
          <a:prstGeom prst="rect">
            <a:avLst/>
          </a:prstGeom>
          <a:noFill/>
        </p:spPr>
      </p:pic>
      <p:pic>
        <p:nvPicPr>
          <p:cNvPr id="102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0482" name="Picture 2" descr="C:\Users\Lukas\Desktop\MOJE GIF TRENINGY\PET FLASE\Gif\boxovanie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3000372"/>
            <a:ext cx="5857916" cy="329507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14" descr="10 Seconds GIFs - Get the best GIF on GIPHY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214290"/>
            <a:ext cx="2786082" cy="1393041"/>
          </a:xfrm>
          <a:prstGeom prst="rect">
            <a:avLst/>
          </a:prstGeom>
          <a:noFill/>
        </p:spPr>
      </p:pic>
      <p:grpSp>
        <p:nvGrpSpPr>
          <p:cNvPr id="4" name="Skupina 12"/>
          <p:cNvGrpSpPr/>
          <p:nvPr/>
        </p:nvGrpSpPr>
        <p:grpSpPr>
          <a:xfrm>
            <a:off x="4643438" y="6000768"/>
            <a:ext cx="1928826" cy="369332"/>
            <a:chOff x="4643438" y="6000768"/>
            <a:chExt cx="1928826" cy="369332"/>
          </a:xfrm>
        </p:grpSpPr>
        <p:sp>
          <p:nvSpPr>
            <p:cNvPr id="10" name="TextovéPole 9"/>
            <p:cNvSpPr txBox="1"/>
            <p:nvPr/>
          </p:nvSpPr>
          <p:spPr>
            <a:xfrm>
              <a:off x="4643438" y="6000768"/>
              <a:ext cx="1188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Nasleduje </a:t>
              </a:r>
              <a:endPara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Šipka doprava 10"/>
            <p:cNvSpPr/>
            <p:nvPr/>
          </p:nvSpPr>
          <p:spPr>
            <a:xfrm>
              <a:off x="6000760" y="6000768"/>
              <a:ext cx="571504" cy="2143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2" name="Picture 2" descr="C:\Users\Lukas\Desktop\CORONA\TV\MOJE GIF TRENINGY\Gif vl telo\t stried krúženie vpre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1714488"/>
            <a:ext cx="6500858" cy="3656733"/>
          </a:xfrm>
          <a:prstGeom prst="rect">
            <a:avLst/>
          </a:prstGeom>
          <a:noFill/>
        </p:spPr>
      </p:pic>
      <p:pic>
        <p:nvPicPr>
          <p:cNvPr id="5122" name="Picture 2" descr="C:\Users\Lukas\Desktop\CORONA\TV\MOJE GIF TRENINGY\Gif vl telo\tvstried krúženie vzad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5429264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0000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5715000" cy="3219451"/>
          </a:xfrm>
          <a:prstGeom prst="rect">
            <a:avLst/>
          </a:prstGeom>
          <a:noFill/>
        </p:spPr>
      </p:pic>
      <p:pic>
        <p:nvPicPr>
          <p:cNvPr id="21506" name="Picture 2" descr="C:\Users\Lukas\Desktop\MOJE GIF TRENINGY\PET FLASE\Gif\panaky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4.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214422"/>
            <a:ext cx="2286016" cy="1285884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2530" name="Picture 2" descr="C:\Users\Lukas\Desktop\MOJE GIF TRENINGY\PET FLASE\Gif\panaky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714620"/>
            <a:ext cx="5842032" cy="328614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428736"/>
            <a:ext cx="5715000" cy="3219451"/>
          </a:xfrm>
          <a:prstGeom prst="rect">
            <a:avLst/>
          </a:prstGeom>
          <a:noFill/>
        </p:spPr>
      </p:pic>
      <p:pic>
        <p:nvPicPr>
          <p:cNvPr id="23554" name="Picture 2" descr="C:\Users\Lukas\Desktop\MOJE GIF TRENINGY\PET FLASE\Gif\ramená tka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214950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5.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785926"/>
            <a:ext cx="2341580" cy="1317138"/>
          </a:xfrm>
          <a:prstGeom prst="rect">
            <a:avLst/>
          </a:prstGeom>
          <a:noFill/>
        </p:spPr>
      </p:pic>
      <p:pic>
        <p:nvPicPr>
          <p:cNvPr id="7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14290"/>
            <a:ext cx="2286000" cy="1285875"/>
          </a:xfrm>
          <a:prstGeom prst="rect">
            <a:avLst/>
          </a:prstGeom>
          <a:noFill/>
        </p:spPr>
      </p:pic>
      <p:pic>
        <p:nvPicPr>
          <p:cNvPr id="24578" name="Picture 2" descr="C:\Users\Lukas\Desktop\MOJE GIF TRENINGY\PET FLASE\Gif\ramená tka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214686"/>
            <a:ext cx="6000792" cy="33754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 smtClean="0"/>
              <a:t>NASLEDUJE PAUZA  60 SEKÚND</a:t>
            </a:r>
            <a:br>
              <a:rPr lang="sk-SK" b="1" dirty="0" smtClean="0"/>
            </a:br>
            <a:endParaRPr lang="sk-SK" b="1" dirty="0"/>
          </a:p>
        </p:txBody>
      </p:sp>
      <p:pic>
        <p:nvPicPr>
          <p:cNvPr id="45058" name="Picture 2" descr="60 Second Timer Countdown Digital Blue GIF | Gfycat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929066"/>
            <a:ext cx="4572032" cy="2571768"/>
          </a:xfrm>
          <a:prstGeom prst="rect">
            <a:avLst/>
          </a:prstGeom>
          <a:noFill/>
        </p:spPr>
      </p:pic>
      <p:pic>
        <p:nvPicPr>
          <p:cNvPr id="4" name="Picture 2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7222" y="2571744"/>
            <a:ext cx="2928958" cy="3143272"/>
          </a:xfrm>
          <a:prstGeom prst="rect">
            <a:avLst/>
          </a:prstGeom>
          <a:noFill/>
        </p:spPr>
      </p:pic>
      <p:pic>
        <p:nvPicPr>
          <p:cNvPr id="5" name="Picture 4" descr="Sport Water Sticker by Gerolsteiner for iOS &amp; Android | GIPHY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2428868"/>
            <a:ext cx="2786082" cy="32147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8000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972584" cy="4525963"/>
          </a:xfrm>
        </p:spPr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KLIKNI NA DOMČEK A VYBER SI TYP TRÉNINGU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lačítko akce: Domů 4">
            <a:hlinkClick r:id="rId2" action="ppaction://hlinksldjump" highlightClick="1"/>
          </p:cNvPr>
          <p:cNvSpPr/>
          <p:nvPr/>
        </p:nvSpPr>
        <p:spPr>
          <a:xfrm>
            <a:off x="3071802" y="3357562"/>
            <a:ext cx="3214710" cy="292895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Šipka dolů 5"/>
          <p:cNvSpPr/>
          <p:nvPr/>
        </p:nvSpPr>
        <p:spPr>
          <a:xfrm>
            <a:off x="4429124" y="2143116"/>
            <a:ext cx="428628" cy="6429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1214422"/>
            <a:ext cx="7772400" cy="1470025"/>
          </a:xfrm>
        </p:spPr>
        <p:txBody>
          <a:bodyPr/>
          <a:lstStyle/>
          <a:p>
            <a:r>
              <a:rPr lang="sk-SK" dirty="0" smtClean="0"/>
              <a:t> ZAČÍNAME </a:t>
            </a:r>
            <a:r>
              <a:rPr lang="sk-SK" dirty="0" smtClean="0">
                <a:sym typeface="Wingdings" pitchFamily="2" charset="2"/>
              </a:rPr>
              <a:t>ZA 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71472" y="5643578"/>
            <a:ext cx="4786346" cy="752468"/>
          </a:xfrm>
        </p:spPr>
        <p:txBody>
          <a:bodyPr/>
          <a:lstStyle/>
          <a:p>
            <a:pPr algn="l"/>
            <a:r>
              <a:rPr lang="sk-SK" b="1" dirty="0" smtClean="0">
                <a:solidFill>
                  <a:schemeClr val="tx1"/>
                </a:solidFill>
              </a:rPr>
              <a:t>PRIPRAV SA NA PRVÝ CVIK</a:t>
            </a:r>
          </a:p>
          <a:p>
            <a:endParaRPr lang="sk-SK" b="1" dirty="0"/>
          </a:p>
        </p:txBody>
      </p:sp>
      <p:sp>
        <p:nvSpPr>
          <p:cNvPr id="8" name="Šipka doprava 7"/>
          <p:cNvSpPr/>
          <p:nvPr/>
        </p:nvSpPr>
        <p:spPr>
          <a:xfrm>
            <a:off x="5357818" y="5786454"/>
            <a:ext cx="857256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220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285992"/>
            <a:ext cx="5715000" cy="3219451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642910" y="142852"/>
            <a:ext cx="81439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dirty="0" smtClean="0">
                <a:latin typeface="Elephant" pitchFamily="18" charset="0"/>
              </a:rPr>
              <a:t>KRUHOVÝ TRÉNING  SO ŠVIHADLOM </a:t>
            </a:r>
            <a:endParaRPr lang="sk-SK" sz="4400" dirty="0">
              <a:latin typeface="Elephant" pitchFamily="18" charset="0"/>
            </a:endParaRPr>
          </a:p>
        </p:txBody>
      </p:sp>
      <p:pic>
        <p:nvPicPr>
          <p:cNvPr id="21506" name="Picture 2" descr="C:\Users\Lukas\Desktop\MOJE GIF TRENINGY\Gif švihadlo\š preskoky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5572150"/>
            <a:ext cx="2071702" cy="11653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1. </a:t>
            </a:r>
            <a:endParaRPr lang="sk-SK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lephant" pitchFamily="18" charset="0"/>
            </a:endParaRPr>
          </a:p>
        </p:txBody>
      </p:sp>
      <p:pic>
        <p:nvPicPr>
          <p:cNvPr id="8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500174"/>
            <a:ext cx="2357455" cy="1326068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22530" name="Picture 2" descr="C:\Users\Lukas\Desktop\MOJE GIF TRENINGY\Gif švihadlo\š preskoky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3071809"/>
            <a:ext cx="4786346" cy="269231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PAUZA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072074"/>
            <a:ext cx="8229600" cy="1054089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PRIPRAV SA NA ĎALŠÍ CVIK</a:t>
            </a:r>
            <a:endParaRPr lang="sk-SK" b="1" dirty="0"/>
          </a:p>
        </p:txBody>
      </p:sp>
      <p:sp>
        <p:nvSpPr>
          <p:cNvPr id="7" name="Šipka doprava 6"/>
          <p:cNvSpPr/>
          <p:nvPr/>
        </p:nvSpPr>
        <p:spPr>
          <a:xfrm>
            <a:off x="5214942" y="5715016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Picture 4" descr="Countdown Timer 20 Sec ( V 466 ) News Theme - Circle Equalizer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571612"/>
            <a:ext cx="5715000" cy="3219451"/>
          </a:xfrm>
          <a:prstGeom prst="rect">
            <a:avLst/>
          </a:prstGeom>
          <a:noFill/>
        </p:spPr>
      </p:pic>
      <p:pic>
        <p:nvPicPr>
          <p:cNvPr id="23554" name="Picture 2" descr="C:\Users\Lukas\Desktop\MOJE GIF TRENINGY\Gif švihadlo\š vytáčanie trupu v sed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143512"/>
            <a:ext cx="2286000" cy="12858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0000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lephant" pitchFamily="18" charset="0"/>
              </a:rPr>
              <a:t>2. </a:t>
            </a: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146" name="Picture 2" descr="Timer Countdown 30 sec ( v 417 ) clock with sound effects and ...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357298"/>
            <a:ext cx="2286016" cy="1285884"/>
          </a:xfrm>
          <a:prstGeom prst="rect">
            <a:avLst/>
          </a:prstGeom>
          <a:noFill/>
        </p:spPr>
      </p:pic>
      <p:pic>
        <p:nvPicPr>
          <p:cNvPr id="6" name="Picture 2" descr="E:\Gif\odpočítavanie 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85728"/>
            <a:ext cx="2286000" cy="1285875"/>
          </a:xfrm>
          <a:prstGeom prst="rect">
            <a:avLst/>
          </a:prstGeom>
          <a:noFill/>
        </p:spPr>
      </p:pic>
      <p:pic>
        <p:nvPicPr>
          <p:cNvPr id="24578" name="Picture 2" descr="C:\Users\Lukas\Desktop\MOJE GIF TRENINGY\Gif švihadlo\š vytáčanie trupu v sede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2786058"/>
            <a:ext cx="6143668" cy="345581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3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4125</TotalTime>
  <Words>562</Words>
  <Application>Microsoft Office PowerPoint</Application>
  <PresentationFormat>Předvádění na obrazovce (4:3)</PresentationFormat>
  <Paragraphs>200</Paragraphs>
  <Slides>130</Slides>
  <Notes>13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130</vt:i4>
      </vt:variant>
    </vt:vector>
  </HeadingPairs>
  <TitlesOfParts>
    <vt:vector size="131" baseType="lpstr">
      <vt:lpstr>Motiv sady Office</vt:lpstr>
      <vt:lpstr>Snímek 1</vt:lpstr>
      <vt:lpstr>TRÉNING NA DOMA </vt:lpstr>
      <vt:lpstr>KLIKNUTÍM NA TEXT  VYBER SI TYP ROZCVIČENIA</vt:lpstr>
      <vt:lpstr>KLIKNUTÍM NA TEXT  VYBER SI TYP TRÉNINGU</vt:lpstr>
      <vt:lpstr>Rozcvičenie s vlastným telom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 Rozcvičenie  s loptou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Rozcvičenie s Petfľašami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 Rozcvičenie  so švihadlom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  NASLEDUJE PAUZA  60 SEKÚND </vt:lpstr>
      <vt:lpstr>Snímek 71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  NASLEDUJE PAUZA  60 SEKÚND </vt:lpstr>
      <vt:lpstr>Snímek 83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  NASLEDUJE PAUZA  60 SEKÚND </vt:lpstr>
      <vt:lpstr>Snímek 95</vt:lpstr>
      <vt:lpstr> ZAČÍNAME ZA </vt:lpstr>
      <vt:lpstr>1. </vt:lpstr>
      <vt:lpstr>PAUZA</vt:lpstr>
      <vt:lpstr>2. </vt:lpstr>
      <vt:lpstr>PAUZA</vt:lpstr>
      <vt:lpstr>3. </vt:lpstr>
      <vt:lpstr>PAUZA</vt:lpstr>
      <vt:lpstr>4.</vt:lpstr>
      <vt:lpstr>PAUZA</vt:lpstr>
      <vt:lpstr>5. </vt:lpstr>
      <vt:lpstr>  NASLEDUJE PAUZA  60 SEKÚND </vt:lpstr>
      <vt:lpstr>Snímek 107</vt:lpstr>
      <vt:lpstr> ZAČÍNAME ZA </vt:lpstr>
      <vt:lpstr>1. </vt:lpstr>
      <vt:lpstr>PAUZA</vt:lpstr>
      <vt:lpstr>2. </vt:lpstr>
      <vt:lpstr>PAUZA</vt:lpstr>
      <vt:lpstr>3.</vt:lpstr>
      <vt:lpstr>PAUZA</vt:lpstr>
      <vt:lpstr>4. </vt:lpstr>
      <vt:lpstr>PAUZA</vt:lpstr>
      <vt:lpstr>5. </vt:lpstr>
      <vt:lpstr>  NASLEDUJE PAUZA  60 SEKÚND </vt:lpstr>
      <vt:lpstr>Snímek 119</vt:lpstr>
      <vt:lpstr> ZAČÍNAME ZA </vt:lpstr>
      <vt:lpstr>Snímek 121</vt:lpstr>
      <vt:lpstr>Snímek 122</vt:lpstr>
      <vt:lpstr>Snímek 123</vt:lpstr>
      <vt:lpstr>Snímek 124</vt:lpstr>
      <vt:lpstr>Snímek 125</vt:lpstr>
      <vt:lpstr>Snímek 126</vt:lpstr>
      <vt:lpstr>Snímek 127</vt:lpstr>
      <vt:lpstr>Snímek 128</vt:lpstr>
      <vt:lpstr>Snímek 129</vt:lpstr>
      <vt:lpstr>Snímek 130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Lukas</dc:creator>
  <cp:lastModifiedBy>Lukas</cp:lastModifiedBy>
  <cp:revision>88</cp:revision>
  <dcterms:created xsi:type="dcterms:W3CDTF">2020-04-21T18:43:33Z</dcterms:created>
  <dcterms:modified xsi:type="dcterms:W3CDTF">2020-06-18T06:13:20Z</dcterms:modified>
</cp:coreProperties>
</file>