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1D4986-B6FE-47F2-B3C3-ED3774654305}" type="datetimeFigureOut">
              <a:rPr lang="sk-SK" smtClean="0"/>
              <a:pPr/>
              <a:t>5.4.2022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C0DDA2-9059-4DEE-A3E1-98B7A995247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800" u="sng" dirty="0" smtClean="0">
                <a:latin typeface="Times New Roman" pitchFamily="18" charset="0"/>
                <a:cs typeface="Times New Roman" pitchFamily="18" charset="0"/>
              </a:rPr>
              <a:t>Staroveký Rím</a:t>
            </a:r>
            <a:endParaRPr lang="sk-SK" sz="8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5156051" cy="38636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254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Rimania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pravidelní návštevníci kúpeľov, muži aj ženy, ale navštevovali ich oddelene.</a:t>
            </a:r>
          </a:p>
          <a:p>
            <a:pPr marL="82296" indent="0" algn="ctr">
              <a:lnSpc>
                <a:spcPct val="150000"/>
              </a:lnSpc>
              <a:buNone/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50000"/>
              </a:lnSpc>
              <a:buNone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mestách boli aj nemocnice a o bohatých ľudí sa starali súkromní lekári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3611"/>
            <a:ext cx="3247296" cy="24289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7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lákadlom boli aj divadlá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hrali sa diela slávnych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rímskych básnikov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Vergílius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dielo </a:t>
            </a:r>
            <a:r>
              <a:rPr lang="sk-SK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Aeneas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45024"/>
            <a:ext cx="2189179" cy="29189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98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Chlieb a hry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5892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Najväčším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lákadlom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však boli zápasy gladiátorov a rôzne preteky.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Odohrávali sa v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amfiteátroch.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Boli to zápasy: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na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na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smrť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medzi gladiátormi, 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zápasy gladiátorov s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divými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šelmami,</a:t>
            </a:r>
          </a:p>
          <a:p>
            <a:pPr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preteky na vozoch </a:t>
            </a:r>
            <a:r>
              <a:rPr lang="sk-SK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vozatajov</a:t>
            </a: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Rimania mohli tipovať víťazov gladiátorských zápasov a </a:t>
            </a:r>
            <a:r>
              <a:rPr lang="sk-SK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vozatajských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pretekov.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Koloseum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najznámejší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amfiteáter</a:t>
            </a:r>
            <a:endParaRPr lang="sk-SK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68713"/>
            <a:ext cx="3096344" cy="20590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90420"/>
            <a:ext cx="6044736" cy="30154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Šípka doprava 5"/>
          <p:cNvSpPr/>
          <p:nvPr/>
        </p:nvSpPr>
        <p:spPr>
          <a:xfrm>
            <a:off x="3131840" y="2348880"/>
            <a:ext cx="1944216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2123728" y="2204864"/>
            <a:ext cx="432048" cy="11663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7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Gladiátorské hry 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3816424" cy="2468496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54" y="3949997"/>
            <a:ext cx="3893998" cy="2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2816"/>
            <a:ext cx="5726943" cy="3817962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094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Život v rímskom meste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Provincie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podrobené územia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v nich Rimania šírili svoj spôsob života</a:t>
            </a:r>
          </a:p>
          <a:p>
            <a:pPr>
              <a:lnSpc>
                <a:spcPct val="150000"/>
              </a:lnSpc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 na čele provincie stál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guvernér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dbal na to, aby sa v provincii: 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platili dane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zachovávali rímske zákony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uctievali rímski bohovia </a:t>
            </a:r>
            <a:endParaRPr lang="sk-SK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Náboženstvo a chrámy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vplyv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gréckej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kultúry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bohovia podobní gréckym bohom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chrámy sa stavali podľa gréckeho vzoru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831975" cy="25689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2831975" cy="25689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BlokTextu 5"/>
          <p:cNvSpPr txBox="1"/>
          <p:nvPr/>
        </p:nvSpPr>
        <p:spPr>
          <a:xfrm>
            <a:off x="2708263" y="63995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Neptún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696276" y="6429960"/>
            <a:ext cx="103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Poseidon</a:t>
            </a:r>
            <a:endParaRPr lang="sk-S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ojsmerná vodorovná šípka 7"/>
          <p:cNvSpPr/>
          <p:nvPr/>
        </p:nvSpPr>
        <p:spPr>
          <a:xfrm>
            <a:off x="4523655" y="4869160"/>
            <a:ext cx="1272481" cy="43204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6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>
                <a:latin typeface="Times New Roman" pitchFamily="18" charset="0"/>
                <a:cs typeface="Times New Roman" pitchFamily="18" charset="0"/>
              </a:rPr>
              <a:t>Náboženstvo a chrámy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Rozrastaním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ríše začínajú prenikať cudzie vplyvy.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dochádza k uctievaniu mnohých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bohov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náboženstiev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(mnohobožstvo)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cisár: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považovaný za boha</a:t>
            </a:r>
            <a:endParaRPr lang="sk-SK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068116" cy="274053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049883" y="6519446"/>
            <a:ext cx="309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Dominus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Deus -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„Pán a Boh“</a:t>
            </a:r>
            <a:endParaRPr lang="sk-SK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757032" y="5445224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Dioklecián</a:t>
            </a:r>
            <a:endParaRPr lang="sk-SK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Šípka doprava 6"/>
          <p:cNvSpPr/>
          <p:nvPr/>
        </p:nvSpPr>
        <p:spPr>
          <a:xfrm flipV="1">
            <a:off x="5212725" y="5823045"/>
            <a:ext cx="1395910" cy="1600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Architektúra a plán mesta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Rímske mestá – dômyselne: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naplánované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rozvrhnuté</a:t>
            </a:r>
          </a:p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mestách sa nachádzali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úrady, chrámy, kúpele, obchody, reštaurácie, knižnice, divadlá   </a:t>
            </a:r>
            <a:endParaRPr lang="sk-SK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err="1" smtClean="0"/>
              <a:t>Akvadukt</a:t>
            </a:r>
            <a:endParaRPr lang="sk-SK" sz="5400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umelý </a:t>
            </a:r>
            <a:r>
              <a:rPr lang="pl-PL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kanál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vybudovaný preto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aby dodával </a:t>
            </a:r>
            <a:r>
              <a:rPr lang="pl-PL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vodu</a:t>
            </a:r>
            <a:r>
              <a:rPr lang="pl-PL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 jedného miesta na iné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88" y="2768172"/>
            <a:ext cx="4680520" cy="35103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BlokTextu 4"/>
          <p:cNvSpPr txBox="1"/>
          <p:nvPr/>
        </p:nvSpPr>
        <p:spPr>
          <a:xfrm>
            <a:off x="1187624" y="627856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Stoka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– slúžila na odvádzanie odpadu z mesta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/>
              <a:t>Rímske mestá</a:t>
            </a:r>
            <a:endParaRPr lang="sk-SK" sz="5400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Chudobní Rimania: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do miest sa sťahovali </a:t>
            </a:r>
            <a:r>
              <a:rPr lang="sk-SK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bezzemkovia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preto, lebo v mestách sa rozdávalo obilie a múka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ľahšie získavali prácu a peniaze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žili v nájomných domoch – museli platiť vysoké nájomné</a:t>
            </a: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/>
              <a:t>Rímske mestá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Bohatí Rimania:</a:t>
            </a:r>
          </a:p>
          <a:p>
            <a:pPr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žili mimo mesta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priestranných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vilách</a:t>
            </a: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záhradách</a:t>
            </a:r>
            <a:endParaRPr lang="sk-SK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Vily boli nádherne zdobené a luxusne zariadené.</a:t>
            </a:r>
          </a:p>
          <a:p>
            <a:pPr marL="82296" indent="0">
              <a:lnSpc>
                <a:spcPct val="150000"/>
              </a:lnSpc>
              <a:buNone/>
            </a:pPr>
            <a:endParaRPr lang="sk-SK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37112"/>
            <a:ext cx="2448272" cy="24208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0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u="sng" dirty="0" smtClean="0">
                <a:latin typeface="Times New Roman" pitchFamily="18" charset="0"/>
                <a:cs typeface="Times New Roman" pitchFamily="18" charset="0"/>
              </a:rPr>
              <a:t>Vzdelanie</a:t>
            </a:r>
            <a:endParaRPr lang="sk-SK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Vzdelávať sa mohli deti z bohatších rodín.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enovali sa: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matematike, latinčine, gréčtine, telocviku i hudobnej výchove</a:t>
            </a:r>
          </a:p>
          <a:p>
            <a:pPr marL="82296" indent="0">
              <a:lnSpc>
                <a:spcPct val="150000"/>
              </a:lnSpc>
              <a:buNone/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staršom veku sa venovali: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filozofii, histórii, právu, medicíne.</a:t>
            </a:r>
          </a:p>
          <a:p>
            <a:pPr algn="just">
              <a:lnSpc>
                <a:spcPct val="150000"/>
              </a:lnSpc>
            </a:pP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 školy väčšinou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nechodili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mali svojich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domácich učiteľov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Bežný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397</Words>
  <Application>Microsoft Office PowerPoint</Application>
  <PresentationFormat>Prezentácia na obrazovke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Times New Roman</vt:lpstr>
      <vt:lpstr>Verdana</vt:lpstr>
      <vt:lpstr>Wingdings 2</vt:lpstr>
      <vt:lpstr>Slnovrat</vt:lpstr>
      <vt:lpstr>Staroveký Rím</vt:lpstr>
      <vt:lpstr>Život v rímskom meste</vt:lpstr>
      <vt:lpstr>Náboženstvo a chrámy</vt:lpstr>
      <vt:lpstr>Náboženstvo a chrámy</vt:lpstr>
      <vt:lpstr>Architektúra a plán mesta</vt:lpstr>
      <vt:lpstr>Akvadukt</vt:lpstr>
      <vt:lpstr>Rímske mestá</vt:lpstr>
      <vt:lpstr>Rímske mestá</vt:lpstr>
      <vt:lpstr>Vzdelanie</vt:lpstr>
      <vt:lpstr>Chlieb a hry</vt:lpstr>
      <vt:lpstr>Chlieb a hry</vt:lpstr>
      <vt:lpstr>Chlieb a hry</vt:lpstr>
      <vt:lpstr>Koloseum</vt:lpstr>
      <vt:lpstr>Gladiátorské hry 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Rím</dc:title>
  <dc:creator>Arg0</dc:creator>
  <cp:lastModifiedBy>Ucitel</cp:lastModifiedBy>
  <cp:revision>30</cp:revision>
  <dcterms:created xsi:type="dcterms:W3CDTF">2013-03-18T16:42:37Z</dcterms:created>
  <dcterms:modified xsi:type="dcterms:W3CDTF">2022-04-05T06:50:59Z</dcterms:modified>
</cp:coreProperties>
</file>