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184F36-D4D3-4EB1-97BB-0DF7CA9A7B9C}" type="datetimeFigureOut">
              <a:rPr lang="sk-SK" smtClean="0"/>
              <a:pPr/>
              <a:t>7. 10. 2020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54F550-B9D7-441B-9416-19BC89B278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jeGk1LIH8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Človek využíva železo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Martina </a:t>
            </a:r>
            <a:r>
              <a:rPr lang="sk-SK" dirty="0" err="1" smtClean="0"/>
              <a:t>Kolyová</a:t>
            </a:r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315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b="1" dirty="0" smtClean="0"/>
              <a:t>DOBA LATÉNSKA</a:t>
            </a:r>
          </a:p>
          <a:p>
            <a:pPr>
              <a:buNone/>
            </a:pPr>
            <a:r>
              <a:rPr lang="sk-SK" sz="2800" b="1" dirty="0" smtClean="0"/>
              <a:t>Názov dostala podľa významného náleziska LA TÉNE vo Švajčiarsku</a:t>
            </a:r>
          </a:p>
          <a:p>
            <a:pPr>
              <a:buNone/>
            </a:pPr>
            <a:r>
              <a:rPr lang="sk-SK" sz="2800" b="1" dirty="0" smtClean="0"/>
              <a:t>Toto obdobie sa spája s Keltmi, ktorí zanechali v Európe významnú stopu</a:t>
            </a:r>
          </a:p>
          <a:p>
            <a:pPr>
              <a:buNone/>
            </a:pPr>
            <a:r>
              <a:rPr lang="sk-SK" sz="2800" b="1" dirty="0" smtClean="0"/>
              <a:t>Kelti boli vynikajúci remeselníci, ale aj bojovníci</a:t>
            </a:r>
          </a:p>
          <a:p>
            <a:pPr>
              <a:buNone/>
            </a:pPr>
            <a:r>
              <a:rPr lang="sk-SK" sz="2800" b="1" dirty="0" smtClean="0"/>
              <a:t>Vyrábali keramiku na hrnčiarskom kruhu, ako platidlo používali mince, žili v </a:t>
            </a:r>
            <a:r>
              <a:rPr lang="sk-SK" sz="2800" b="1" dirty="0" err="1" smtClean="0"/>
              <a:t>oppidách</a:t>
            </a:r>
            <a:r>
              <a:rPr lang="sk-SK" sz="2800" b="1" dirty="0" smtClean="0"/>
              <a:t> </a:t>
            </a:r>
          </a:p>
          <a:p>
            <a:pPr>
              <a:buNone/>
            </a:pPr>
            <a:r>
              <a:rPr lang="sk-SK" sz="2800" b="1" dirty="0" smtClean="0"/>
              <a:t>Najznámejšie kmene : Galovia, </a:t>
            </a:r>
            <a:r>
              <a:rPr lang="sk-SK" sz="2800" b="1" dirty="0" err="1" smtClean="0"/>
              <a:t>Belgovia</a:t>
            </a:r>
            <a:r>
              <a:rPr lang="sk-SK" sz="2800" b="1" dirty="0" smtClean="0"/>
              <a:t>, Briti u nás to boli </a:t>
            </a:r>
            <a:r>
              <a:rPr lang="sk-SK" sz="2800" b="1" dirty="0" err="1" smtClean="0"/>
              <a:t>Kotíni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Bójovia</a:t>
            </a:r>
            <a:endParaRPr lang="sk-SK" sz="2800" b="1" dirty="0" smtClean="0"/>
          </a:p>
          <a:p>
            <a:pPr>
              <a:buNone/>
            </a:pPr>
            <a:endParaRPr lang="sk-SK" sz="2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20px-Hauterive_Laténium_2_110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52839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img4f855dcb81a85_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64904"/>
            <a:ext cx="5436096" cy="3913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251520" y="4509120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Oblasť La </a:t>
            </a:r>
            <a:r>
              <a:rPr lang="sk-SK" sz="2800" dirty="0" err="1" smtClean="0"/>
              <a:t>Téne</a:t>
            </a:r>
            <a:endParaRPr lang="sk-SK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el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9718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4283968" y="1196752"/>
            <a:ext cx="3312368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Kelti boli výborní bojovníci a remeselníci.</a:t>
            </a:r>
          </a:p>
          <a:p>
            <a:pPr algn="ctr"/>
            <a:r>
              <a:rPr lang="sk-SK" sz="3200" dirty="0" smtClean="0"/>
              <a:t>Pravdepodobní potomkovia Keltov sú dnešní Íri a </a:t>
            </a:r>
            <a:r>
              <a:rPr lang="sk-SK" sz="3200" dirty="0" err="1" smtClean="0"/>
              <a:t>Welšania</a:t>
            </a:r>
            <a:r>
              <a:rPr lang="sk-SK" sz="3200" dirty="0" smtClean="0"/>
              <a:t>, ktorí obývajú sever Britských ostrovov.</a:t>
            </a:r>
            <a:endParaRPr lang="sk-SK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1005271024_klestovita-brana-keltske-oppidum-Bo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404" y="188640"/>
            <a:ext cx="3822192" cy="2865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88640"/>
            <a:ext cx="3247813" cy="273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obyd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822" y="3407236"/>
            <a:ext cx="4464496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4932040" y="3053760"/>
            <a:ext cx="3960440" cy="361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Kelti si stavali opevnené sídla, ktoré nazývame </a:t>
            </a:r>
            <a:r>
              <a:rPr lang="sk-SK" sz="2400" dirty="0" err="1" smtClean="0"/>
              <a:t>oppidum</a:t>
            </a:r>
            <a:r>
              <a:rPr lang="sk-SK" sz="2400" dirty="0" smtClean="0"/>
              <a:t>. Najznámejšie </a:t>
            </a:r>
            <a:r>
              <a:rPr lang="sk-SK" sz="2400" dirty="0" err="1" smtClean="0"/>
              <a:t>oppidá</a:t>
            </a:r>
            <a:r>
              <a:rPr lang="sk-SK" sz="2400" dirty="0" smtClean="0"/>
              <a:t> boli v Bratislave, Devíne a Plaveckom Podhradí. </a:t>
            </a:r>
            <a:r>
              <a:rPr lang="sk-SK" sz="2400" dirty="0" err="1" smtClean="0"/>
              <a:t>Opidum</a:t>
            </a:r>
            <a:r>
              <a:rPr lang="sk-SK" sz="2400" dirty="0" smtClean="0"/>
              <a:t> si stavali na vyvýšenom mieste.</a:t>
            </a:r>
            <a:endParaRPr lang="sk-SK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 descr="k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320480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kelti00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5220072" cy="3684166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292080" y="620688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Havránok</a:t>
            </a:r>
            <a:endParaRPr lang="sk-SK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bratislava-hrad-pok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762500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bdĺžnik 4"/>
          <p:cNvSpPr/>
          <p:nvPr/>
        </p:nvSpPr>
        <p:spPr>
          <a:xfrm>
            <a:off x="5652120" y="1124744"/>
            <a:ext cx="2736304" cy="5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Kelti používali ako platidlo strieborné mince.</a:t>
            </a:r>
          </a:p>
          <a:p>
            <a:pPr algn="ctr"/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 okolí Bratislavy sa našli Biateky.</a:t>
            </a:r>
          </a:p>
          <a:p>
            <a:pPr algn="ctr"/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Mince sa pravdepodobne nazývali podľa vládcov.</a:t>
            </a:r>
            <a:endParaRPr lang="sk-SK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22002"/>
            <a:ext cx="3888432" cy="5071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ok 4" descr="druids_stonehenge-tex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9208"/>
            <a:ext cx="460851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bdĺžnik 5"/>
          <p:cNvSpPr/>
          <p:nvPr/>
        </p:nvSpPr>
        <p:spPr>
          <a:xfrm>
            <a:off x="4139952" y="3717032"/>
            <a:ext cx="475252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Kňazov Kelti nazývali </a:t>
            </a:r>
            <a:r>
              <a:rPr lang="sk-SK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druidi</a:t>
            </a:r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k-SK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Druidi</a:t>
            </a:r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mali osobitné postavenie, vedeli liečiť,  poznali prírodu a preto boli považovaní za múdrych a požívali veľkú úctu.</a:t>
            </a:r>
          </a:p>
          <a:p>
            <a:pPr algn="ctr"/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Kelti boli spätí s prírodou a verili, že ich bohovia sídlia v riekach, stromoch, jazerách.</a:t>
            </a:r>
            <a:endParaRPr lang="sk-SK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Aby sme si život Keltov a ich stopu trocha priblížili pozrieme si krátky dokument českej televízie.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r>
              <a:rPr lang="sk-SK" dirty="0" smtClean="0">
                <a:hlinkClick r:id="rId2"/>
              </a:rPr>
              <a:t>http://www.youtube.com/watch?v=ZjeGk1LIH8A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315421"/>
          </a:xfrm>
        </p:spPr>
        <p:txBody>
          <a:bodyPr>
            <a:normAutofit fontScale="85000" lnSpcReduction="20000"/>
          </a:bodyPr>
          <a:lstStyle/>
          <a:p>
            <a:r>
              <a:rPr lang="sk-SK" sz="4000" b="1" dirty="0" smtClean="0"/>
              <a:t>POZNÁMKY</a:t>
            </a:r>
          </a:p>
          <a:p>
            <a:r>
              <a:rPr lang="sk-SK" dirty="0" smtClean="0"/>
              <a:t>Doba železná sa nazýva podľa kovu, ktorý získal významné postavenie pri výrobe zbraní a ostatných nástrojov. Týmto kovom bolo železo</a:t>
            </a:r>
          </a:p>
          <a:p>
            <a:r>
              <a:rPr lang="sk-SK" dirty="0" smtClean="0"/>
              <a:t>Delí sa na staršiu </a:t>
            </a:r>
            <a:r>
              <a:rPr lang="sk-SK" dirty="0" err="1" smtClean="0"/>
              <a:t>Halštadskú</a:t>
            </a:r>
            <a:r>
              <a:rPr lang="sk-SK" dirty="0" smtClean="0"/>
              <a:t> 800-400 rokov pred Kristom a mladšiu Laténsku 400 rokov pred Kristom až prelom nášho letopočtu</a:t>
            </a:r>
          </a:p>
          <a:p>
            <a:r>
              <a:rPr lang="sk-SK" dirty="0" smtClean="0"/>
              <a:t>Významným kmeňom staršej doby boli </a:t>
            </a:r>
            <a:r>
              <a:rPr lang="sk-SK" dirty="0" err="1" smtClean="0"/>
              <a:t>Skýti</a:t>
            </a:r>
            <a:r>
              <a:rPr lang="sk-SK" dirty="0" smtClean="0"/>
              <a:t>, ktorí boli kmeňom kočovným</a:t>
            </a:r>
          </a:p>
          <a:p>
            <a:r>
              <a:rPr lang="sk-SK" dirty="0" smtClean="0"/>
              <a:t>Významným kmeňom mladšej doby boli Kelti, ktorí mali pevné sídla, ktoré nazývame </a:t>
            </a:r>
            <a:r>
              <a:rPr lang="sk-SK" dirty="0" err="1" smtClean="0"/>
              <a:t>oppidá</a:t>
            </a:r>
            <a:r>
              <a:rPr lang="sk-SK" dirty="0" smtClean="0"/>
              <a:t>, používali hrnčiarsky kruh, boli vynikajúci remeselníci aj bojovníci, ako platidlo používali mince, ich kňazi sa nazývali </a:t>
            </a:r>
            <a:r>
              <a:rPr lang="sk-SK" dirty="0" err="1" smtClean="0"/>
              <a:t>druidi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Doba železná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                  Doba železná sa delí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H="1">
            <a:off x="1979712" y="2060848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0" y="3429000"/>
            <a:ext cx="4211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Staršia</a:t>
            </a:r>
          </a:p>
          <a:p>
            <a:pPr algn="ctr"/>
            <a:r>
              <a:rPr lang="sk-SK" sz="3200" dirty="0" err="1"/>
              <a:t>H</a:t>
            </a:r>
            <a:r>
              <a:rPr lang="sk-SK" sz="3200" smtClean="0"/>
              <a:t>alštadská</a:t>
            </a:r>
            <a:endParaRPr lang="sk-SK" sz="3200" dirty="0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5364088" y="1988840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5220072" y="3284984"/>
            <a:ext cx="39239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Mladšia</a:t>
            </a:r>
          </a:p>
          <a:p>
            <a:pPr algn="ctr"/>
            <a:r>
              <a:rPr lang="sk-SK" sz="3200" dirty="0" smtClean="0"/>
              <a:t>Laténska</a:t>
            </a:r>
            <a:endParaRPr lang="sk-SK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6996" y="404664"/>
            <a:ext cx="8686800" cy="5819477"/>
          </a:xfrm>
        </p:spPr>
        <p:txBody>
          <a:bodyPr/>
          <a:lstStyle/>
          <a:p>
            <a:r>
              <a:rPr lang="sk-SK" dirty="0" smtClean="0"/>
              <a:t>Pomenovanie dostala podľa kovu z ktorého sa vyrábali zbrane a výrobky dennej potreby a to bolo ŽELEZO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Black-band_ironstone_(ak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5328592" cy="44401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00tit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0"/>
            <a:ext cx="3312368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sekeromlaty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norm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356992"/>
            <a:ext cx="4320480" cy="3242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Ako prví použili železo Chetiti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014.Chatusas-Kralovska-b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6659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002.Chatusas-zrekonstruovana-mestska-b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720" y="2315989"/>
            <a:ext cx="4242048" cy="426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Rovná spojovacia šípka 6"/>
          <p:cNvCxnSpPr/>
          <p:nvPr/>
        </p:nvCxnSpPr>
        <p:spPr>
          <a:xfrm>
            <a:off x="1619672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251520" y="4869160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Kráľovská brána</a:t>
            </a:r>
            <a:endParaRPr lang="sk-SK" sz="2800" dirty="0"/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6408204" y="1560955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4878288" y="1304764"/>
            <a:ext cx="3563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Chetitské opevnenie</a:t>
            </a:r>
            <a:endParaRPr lang="sk-SK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None/>
            </a:pPr>
            <a:r>
              <a:rPr lang="sk-SK" sz="4000" b="1" dirty="0" smtClean="0"/>
              <a:t>Doba </a:t>
            </a:r>
            <a:r>
              <a:rPr lang="sk-SK" sz="4000" b="1" dirty="0" err="1" smtClean="0"/>
              <a:t>halštadská</a:t>
            </a:r>
            <a:endParaRPr lang="sk-SK" sz="4000" b="1" dirty="0" smtClean="0"/>
          </a:p>
          <a:p>
            <a:pPr>
              <a:buNone/>
            </a:pPr>
            <a:r>
              <a:rPr lang="sk-SK" dirty="0" smtClean="0"/>
              <a:t>Pomenovanie dostala podľa náleziska v rakúskej oblasti Hallstatt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99706_pogled-----dicktay2000_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5734050" cy="378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6444208" y="1766230"/>
            <a:ext cx="172819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Oblasť Hallstattu dnes</a:t>
            </a:r>
            <a:endParaRPr lang="sk-SK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konci doby bronzovej nastáva citeľné ochladenie</a:t>
            </a:r>
          </a:p>
          <a:p>
            <a:r>
              <a:rPr lang="sk-SK" dirty="0" smtClean="0"/>
              <a:t>Ako roľníci sa ľudia nevedeli uživiť</a:t>
            </a:r>
          </a:p>
          <a:p>
            <a:r>
              <a:rPr lang="sk-SK" dirty="0" smtClean="0"/>
              <a:t>Do popredia sa dostáva pastierstvo</a:t>
            </a:r>
          </a:p>
          <a:p>
            <a:r>
              <a:rPr lang="sk-SK" dirty="0" smtClean="0"/>
              <a:t>Do Európy sa dostávajú nové kmene</a:t>
            </a:r>
          </a:p>
          <a:p>
            <a:r>
              <a:rPr lang="sk-SK" dirty="0" smtClean="0"/>
              <a:t>Najznámejší z nášho územia sú </a:t>
            </a:r>
            <a:r>
              <a:rPr lang="sk-SK" sz="4800" b="1" dirty="0" err="1" smtClean="0"/>
              <a:t>Skýti</a:t>
            </a:r>
            <a:endParaRPr lang="sk-SK" sz="4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scythian_warr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183805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5796136" y="332656"/>
            <a:ext cx="2952328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600" dirty="0" err="1" smtClean="0"/>
              <a:t>Skýti</a:t>
            </a:r>
            <a:r>
              <a:rPr lang="sk-SK" sz="2600" dirty="0" smtClean="0"/>
              <a:t> boli vnikajúci bojovníci, ktorí  dokonale ovládali svoje kone. Z chrbta koňa dokázali bleskovo zamieriť a  presne vystreliť, čo kmeňom žijúcim na území Európy spôsobovalo veľké problémy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aIMG_9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5904655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6372200" y="871032"/>
            <a:ext cx="2448272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 smtClean="0"/>
              <a:t>Skýti</a:t>
            </a:r>
            <a:r>
              <a:rPr lang="sk-SK" sz="2800" dirty="0" smtClean="0"/>
              <a:t> si nestavali pevné obydlia, boli to kočovníci, ktorí si stavali stany, kde mali všetko potrebné pre svoj spôsob života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434</Words>
  <Application>Microsoft Office PowerPoint</Application>
  <PresentationFormat>Prezentácia na obrazovke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Wingdings</vt:lpstr>
      <vt:lpstr>Wingdings 2</vt:lpstr>
      <vt:lpstr>Cestovanie</vt:lpstr>
      <vt:lpstr>Človek využíva železo</vt:lpstr>
      <vt:lpstr>Doba železná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 využíva železo</dc:title>
  <dc:creator>Sekim</dc:creator>
  <cp:lastModifiedBy>MS Vinbarg</cp:lastModifiedBy>
  <cp:revision>21</cp:revision>
  <dcterms:created xsi:type="dcterms:W3CDTF">2014-10-12T14:49:58Z</dcterms:created>
  <dcterms:modified xsi:type="dcterms:W3CDTF">2020-10-07T21:29:26Z</dcterms:modified>
</cp:coreProperties>
</file>