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8F8F8"/>
    <a:srgbClr val="FFCC00"/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3723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0443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5332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549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4426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1997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7119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2970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4107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6113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0093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1BF4-D2D0-4DBA-A239-89D7020F309E}" type="datetimeFigureOut">
              <a:rPr lang="sk-SK" smtClean="0"/>
              <a:pPr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028DB-7632-4EA8-BE8E-E0557216DA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367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Pravek</a:t>
            </a:r>
            <a:r>
              <a:rPr lang="sk-SK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é náleziská na Slovensku</a:t>
            </a:r>
            <a:endParaRPr lang="sk-SK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32162" y="5105400"/>
            <a:ext cx="6400800" cy="1752600"/>
          </a:xfrm>
        </p:spPr>
        <p:txBody>
          <a:bodyPr/>
          <a:lstStyle/>
          <a:p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31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2" y="795866"/>
            <a:ext cx="9144000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741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Človek neandertálsky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nižšia robustná postava</a:t>
            </a:r>
          </a:p>
          <a:p>
            <a:r>
              <a:rPr lang="sk-SK" dirty="0"/>
              <a:t>v</a:t>
            </a:r>
            <a:r>
              <a:rPr lang="sk-SK" dirty="0" smtClean="0"/>
              <a:t>ýrazné nadočnicové oblúky</a:t>
            </a:r>
          </a:p>
          <a:p>
            <a:r>
              <a:rPr lang="sk-SK" dirty="0"/>
              <a:t>l</a:t>
            </a:r>
            <a:r>
              <a:rPr lang="sk-SK" dirty="0" smtClean="0"/>
              <a:t>ebka s ustupujúcim čelom</a:t>
            </a:r>
          </a:p>
          <a:p>
            <a:r>
              <a:rPr lang="sk-SK" dirty="0"/>
              <a:t>f</a:t>
            </a:r>
            <a:r>
              <a:rPr lang="sk-SK" dirty="0" smtClean="0"/>
              <a:t>yzicky silný a odolný</a:t>
            </a:r>
          </a:p>
          <a:p>
            <a:r>
              <a:rPr lang="sk-SK" dirty="0"/>
              <a:t>p</a:t>
            </a:r>
            <a:r>
              <a:rPr lang="sk-SK" dirty="0" smtClean="0"/>
              <a:t>oznal oheň</a:t>
            </a:r>
          </a:p>
          <a:p>
            <a:r>
              <a:rPr lang="sk-SK" dirty="0"/>
              <a:t>v</a:t>
            </a:r>
            <a:r>
              <a:rPr lang="sk-SK" dirty="0" smtClean="0"/>
              <a:t>yrábal kamenné nástroje</a:t>
            </a:r>
          </a:p>
          <a:p>
            <a:r>
              <a:rPr lang="sk-SK" dirty="0"/>
              <a:t>l</a:t>
            </a:r>
            <a:r>
              <a:rPr lang="sk-SK" dirty="0" smtClean="0"/>
              <a:t>ovec a zberač</a:t>
            </a:r>
          </a:p>
          <a:p>
            <a:r>
              <a:rPr lang="sk-SK" dirty="0"/>
              <a:t>ž</a:t>
            </a:r>
            <a:r>
              <a:rPr lang="sk-SK" dirty="0" smtClean="0"/>
              <a:t>ivot v tlupách</a:t>
            </a:r>
          </a:p>
          <a:p>
            <a:r>
              <a:rPr lang="sk-SK" dirty="0"/>
              <a:t>m</a:t>
            </a:r>
            <a:r>
              <a:rPr lang="sk-SK" dirty="0" smtClean="0"/>
              <a:t>ŕtvych pochovával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05993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407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Andalus" pitchFamily="18" charset="-78"/>
                <a:cs typeface="Andalus" pitchFamily="18" charset="-78"/>
              </a:rPr>
              <a:t>Miesta nálezov po neandertálcovi</a:t>
            </a:r>
            <a:endParaRPr lang="sk-SK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042"/>
            <a:ext cx="5786438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50" y="4376335"/>
            <a:ext cx="3380423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24744"/>
            <a:ext cx="31432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958" y="3200400"/>
            <a:ext cx="2857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ĺžnik 7"/>
          <p:cNvSpPr/>
          <p:nvPr/>
        </p:nvSpPr>
        <p:spPr>
          <a:xfrm>
            <a:off x="3772973" y="5157192"/>
            <a:ext cx="2599227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Gánovce pri Poprade </a:t>
            </a:r>
            <a:r>
              <a:rPr lang="sk-SK" dirty="0" smtClean="0">
                <a:solidFill>
                  <a:schemeClr val="tx1"/>
                </a:solidFill>
              </a:rPr>
              <a:t>– nálezisko travertínového odliatku mozgu neandertálca</a:t>
            </a:r>
            <a:endParaRPr lang="sk-SK" dirty="0">
              <a:solidFill>
                <a:schemeClr val="tx1"/>
              </a:solidFill>
            </a:endParaRPr>
          </a:p>
        </p:txBody>
      </p:sp>
      <p:cxnSp>
        <p:nvCxnSpPr>
          <p:cNvPr id="10" name="Rovná spojovacia šípka 9"/>
          <p:cNvCxnSpPr>
            <a:stCxn id="8" idx="0"/>
          </p:cNvCxnSpPr>
          <p:nvPr/>
        </p:nvCxnSpPr>
        <p:spPr>
          <a:xfrm flipH="1" flipV="1">
            <a:off x="3772973" y="2492896"/>
            <a:ext cx="1299614" cy="2664296"/>
          </a:xfrm>
          <a:prstGeom prst="straightConnector1">
            <a:avLst/>
          </a:prstGeom>
          <a:ln w="158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>
            <a:off x="6000749" y="6211669"/>
            <a:ext cx="3143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Koloman Koky - strelmajster, ktorý našiel odliatok lebky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274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00" y="1052723"/>
            <a:ext cx="6158865" cy="31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788768" y="4882108"/>
            <a:ext cx="4355232" cy="1499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</a:rPr>
              <a:t>Čelová kosť neandertálskej ženy vybagrovaná z riečiska Váhu pri Šali</a:t>
            </a:r>
            <a:endParaRPr lang="sk-SK" sz="2800" b="1" dirty="0">
              <a:solidFill>
                <a:schemeClr val="tx1"/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flipH="1" flipV="1">
            <a:off x="1763688" y="3284984"/>
            <a:ext cx="3025080" cy="15971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163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4292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ovná spojovacia šípka 3"/>
          <p:cNvCxnSpPr/>
          <p:nvPr/>
        </p:nvCxnSpPr>
        <p:spPr>
          <a:xfrm flipH="1" flipV="1">
            <a:off x="1893640" y="1821607"/>
            <a:ext cx="1886272" cy="17049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1766" y="-18268"/>
            <a:ext cx="38004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02" y="4895850"/>
            <a:ext cx="9334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12" y="3016994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311" y="3412281"/>
            <a:ext cx="4627563" cy="15906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33250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ndalus" pitchFamily="18" charset="-78"/>
                <a:cs typeface="Andalus" pitchFamily="18" charset="-78"/>
              </a:rPr>
              <a:t>Človek dnešného typu</a:t>
            </a:r>
            <a:endParaRPr lang="sk-SK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330" y="1124744"/>
            <a:ext cx="4038600" cy="5544616"/>
          </a:xfrm>
        </p:spPr>
        <p:txBody>
          <a:bodyPr>
            <a:normAutofit/>
          </a:bodyPr>
          <a:lstStyle/>
          <a:p>
            <a:r>
              <a:rPr lang="sk-SK" dirty="0"/>
              <a:t>t</a:t>
            </a:r>
            <a:r>
              <a:rPr lang="sk-SK" dirty="0" smtClean="0"/>
              <a:t>elesné znaky ako súčasný človek</a:t>
            </a:r>
          </a:p>
          <a:p>
            <a:r>
              <a:rPr lang="sk-SK" dirty="0"/>
              <a:t>p</a:t>
            </a:r>
            <a:r>
              <a:rPr lang="sk-SK" dirty="0" smtClean="0"/>
              <a:t>oužívanie ohňa</a:t>
            </a:r>
          </a:p>
          <a:p>
            <a:r>
              <a:rPr lang="sk-SK" dirty="0"/>
              <a:t>v</a:t>
            </a:r>
            <a:r>
              <a:rPr lang="sk-SK" dirty="0" smtClean="0"/>
              <a:t>ýroba kamenných, kostených a drevených nástrojov</a:t>
            </a:r>
          </a:p>
          <a:p>
            <a:r>
              <a:rPr lang="sk-SK" dirty="0"/>
              <a:t>v</a:t>
            </a:r>
            <a:r>
              <a:rPr lang="sk-SK" dirty="0" smtClean="0"/>
              <a:t>ýborný lovec</a:t>
            </a:r>
          </a:p>
          <a:p>
            <a:r>
              <a:rPr lang="sk-SK" dirty="0"/>
              <a:t>b</a:t>
            </a:r>
            <a:r>
              <a:rPr lang="sk-SK" dirty="0" smtClean="0"/>
              <a:t>udovanie obydlí</a:t>
            </a:r>
          </a:p>
          <a:p>
            <a:r>
              <a:rPr lang="sk-SK" dirty="0" smtClean="0"/>
              <a:t>život v skupinách</a:t>
            </a:r>
          </a:p>
          <a:p>
            <a:r>
              <a:rPr lang="sk-SK" dirty="0"/>
              <a:t>p</a:t>
            </a:r>
            <a:r>
              <a:rPr lang="sk-SK" dirty="0" smtClean="0"/>
              <a:t>ochovávanie mŕtvych</a:t>
            </a:r>
          </a:p>
          <a:p>
            <a:r>
              <a:rPr lang="sk-SK" dirty="0"/>
              <a:t>k</a:t>
            </a:r>
            <a:r>
              <a:rPr lang="sk-SK" dirty="0" smtClean="0"/>
              <a:t>ultový život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51480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320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sk-SK" sz="3600" b="1" dirty="0" smtClean="0">
                <a:latin typeface="Andalus" pitchFamily="18" charset="-78"/>
                <a:cs typeface="Andalus" pitchFamily="18" charset="-78"/>
              </a:rPr>
              <a:t>Miesta nálezov po človekovi dnešného typu</a:t>
            </a:r>
            <a:endParaRPr lang="sk-SK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6291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286000" y="37890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/>
              <a:t>Moravany nad Váhom - v </a:t>
            </a:r>
            <a:r>
              <a:rPr lang="sk-SK" dirty="0" smtClean="0"/>
              <a:t>roku 1938 sa tu našla soška ženy vyrezávaná z mamutieho kla,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Moravianska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venuša</a:t>
            </a:r>
            <a:r>
              <a:rPr lang="sk-SK" dirty="0" smtClean="0"/>
              <a:t>, ktorá býva datovaná do roku 22 800 </a:t>
            </a:r>
            <a:r>
              <a:rPr lang="sk-SK" dirty="0" err="1" smtClean="0"/>
              <a:t>pr</a:t>
            </a:r>
            <a:r>
              <a:rPr lang="sk-SK" dirty="0" smtClean="0"/>
              <a:t>. </a:t>
            </a:r>
            <a:r>
              <a:rPr lang="sk-SK" dirty="0" err="1" smtClean="0"/>
              <a:t>n.l</a:t>
            </a:r>
            <a:r>
              <a:rPr lang="sk-SK" dirty="0" smtClean="0"/>
              <a:t>. Je to najstarší doklad výtvarného prejavu na Slovensku. Originál sošky sa nachádza v expozícii Klenoty dávnej minulosti Slovenska na Bratislavskom hrade.</a:t>
            </a:r>
            <a:endParaRPr lang="sk-SK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56792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 flipH="1" flipV="1">
            <a:off x="1043608" y="2239169"/>
            <a:ext cx="1242392" cy="154987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91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9" y="116632"/>
            <a:ext cx="5100638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ovná spojovacia šípka 2"/>
          <p:cNvCxnSpPr/>
          <p:nvPr/>
        </p:nvCxnSpPr>
        <p:spPr>
          <a:xfrm flipH="1" flipV="1">
            <a:off x="3995936" y="1268760"/>
            <a:ext cx="1656184" cy="1152128"/>
          </a:xfrm>
          <a:prstGeom prst="straightConnector1">
            <a:avLst/>
          </a:prstGeom>
          <a:ln w="2222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 3"/>
          <p:cNvSpPr/>
          <p:nvPr/>
        </p:nvSpPr>
        <p:spPr>
          <a:xfrm>
            <a:off x="5180891" y="2276872"/>
            <a:ext cx="288032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Barca pri Košiciach – </a:t>
            </a:r>
            <a:r>
              <a:rPr lang="sk-SK" sz="2400" dirty="0" smtClean="0">
                <a:solidFill>
                  <a:schemeClr val="tx1"/>
                </a:solidFill>
              </a:rPr>
              <a:t>praveké sídlo lovcov mamutov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2082"/>
            <a:ext cx="8298180" cy="439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14214" y="6226492"/>
            <a:ext cx="8207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FF00"/>
                </a:solidFill>
              </a:rPr>
              <a:t>zvyšky stanových obydlí, ohniská a mnoho kamenných nástrojov</a:t>
            </a:r>
            <a:endParaRPr lang="sk-SK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28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51435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618416" y="173892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" name="Rovná spojovacia šípka 3"/>
          <p:cNvCxnSpPr>
            <a:endCxn id="2" idx="5"/>
          </p:cNvCxnSpPr>
          <p:nvPr/>
        </p:nvCxnSpPr>
        <p:spPr>
          <a:xfrm flipH="1" flipV="1">
            <a:off x="696465" y="1816977"/>
            <a:ext cx="2291359" cy="154001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ĺžnik 4"/>
          <p:cNvSpPr/>
          <p:nvPr/>
        </p:nvSpPr>
        <p:spPr>
          <a:xfrm>
            <a:off x="1298526" y="3361184"/>
            <a:ext cx="30494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Plavecký Mikuláš </a:t>
            </a:r>
            <a:r>
              <a:rPr lang="sk-SK" sz="2400" dirty="0" smtClean="0">
                <a:solidFill>
                  <a:schemeClr val="tx1"/>
                </a:solidFill>
              </a:rPr>
              <a:t>– nálezisko pracovných nástrojov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360" y="2842642"/>
            <a:ext cx="3914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43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177</Words>
  <Application>Microsoft Office PowerPoint</Application>
  <PresentationFormat>Prezentácia na obrazovke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Praveké náleziská na Slovensku</vt:lpstr>
      <vt:lpstr>Človek neandertálsky</vt:lpstr>
      <vt:lpstr>Miesta nálezov po neandertálcovi</vt:lpstr>
      <vt:lpstr>Snímka 4</vt:lpstr>
      <vt:lpstr>Snímka 5</vt:lpstr>
      <vt:lpstr>Človek dnešného typu</vt:lpstr>
      <vt:lpstr>Miesta nálezov po človekovi dnešného typu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Horváth Marián, Ing.</dc:creator>
  <cp:lastModifiedBy>SJ</cp:lastModifiedBy>
  <cp:revision>13</cp:revision>
  <dcterms:created xsi:type="dcterms:W3CDTF">2013-09-23T15:23:55Z</dcterms:created>
  <dcterms:modified xsi:type="dcterms:W3CDTF">2013-10-01T08:32:35Z</dcterms:modified>
</cp:coreProperties>
</file>