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5" r:id="rId1"/>
  </p:sldMasterIdLst>
  <p:sldIdLst>
    <p:sldId id="256" r:id="rId2"/>
    <p:sldId id="258" r:id="rId3"/>
    <p:sldId id="266" r:id="rId4"/>
    <p:sldId id="264" r:id="rId5"/>
    <p:sldId id="257" r:id="rId6"/>
    <p:sldId id="259" r:id="rId7"/>
    <p:sldId id="263" r:id="rId8"/>
    <p:sldId id="262" r:id="rId9"/>
    <p:sldId id="265" r:id="rId10"/>
    <p:sldId id="260" r:id="rId11"/>
    <p:sldId id="267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A181-8AB0-45B5-B398-662640E31028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95E6-4626-4BCE-8FD2-44382A8B2E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612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A181-8AB0-45B5-B398-662640E31028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95E6-4626-4BCE-8FD2-44382A8B2E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7795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A181-8AB0-45B5-B398-662640E31028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95E6-4626-4BCE-8FD2-44382A8B2E5D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0226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A181-8AB0-45B5-B398-662640E31028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95E6-4626-4BCE-8FD2-44382A8B2E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4741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A181-8AB0-45B5-B398-662640E31028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95E6-4626-4BCE-8FD2-44382A8B2E5D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4338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A181-8AB0-45B5-B398-662640E31028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95E6-4626-4BCE-8FD2-44382A8B2E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119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A181-8AB0-45B5-B398-662640E31028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95E6-4626-4BCE-8FD2-44382A8B2E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4224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A181-8AB0-45B5-B398-662640E31028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95E6-4626-4BCE-8FD2-44382A8B2E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17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A181-8AB0-45B5-B398-662640E31028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95E6-4626-4BCE-8FD2-44382A8B2E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2098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A181-8AB0-45B5-B398-662640E31028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95E6-4626-4BCE-8FD2-44382A8B2E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311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A181-8AB0-45B5-B398-662640E31028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95E6-4626-4BCE-8FD2-44382A8B2E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0028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A181-8AB0-45B5-B398-662640E31028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95E6-4626-4BCE-8FD2-44382A8B2E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434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A181-8AB0-45B5-B398-662640E31028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95E6-4626-4BCE-8FD2-44382A8B2E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0097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A181-8AB0-45B5-B398-662640E31028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95E6-4626-4BCE-8FD2-44382A8B2E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0180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A181-8AB0-45B5-B398-662640E31028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95E6-4626-4BCE-8FD2-44382A8B2E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854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A181-8AB0-45B5-B398-662640E31028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95E6-4626-4BCE-8FD2-44382A8B2E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685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FA181-8AB0-45B5-B398-662640E31028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C095E6-4626-4BCE-8FD2-44382A8B2E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060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  <p:sldLayoutId id="2147483990" r:id="rId15"/>
    <p:sldLayoutId id="21474839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24328" y="1683376"/>
            <a:ext cx="5589431" cy="2185362"/>
          </a:xfr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sk-SK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 - Otec</a:t>
            </a:r>
            <a:endParaRPr lang="sk-SK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8862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739" y="254000"/>
            <a:ext cx="7995461" cy="6438900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152400" y="863600"/>
            <a:ext cx="3606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/>
              <a:t>Svoj vzťah k Bohu prejavím hlavne svojim vzťahom          k rodičom. Mal by som si vážiť aj svojho pozemského otca a mamu.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3231626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771900" y="3251200"/>
            <a:ext cx="35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Ďakujem za pozornosť.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111104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747" y="3502725"/>
            <a:ext cx="4893972" cy="3110575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386366" y="347730"/>
            <a:ext cx="10779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/>
              <a:t>Každý z nás má svoje meno.</a:t>
            </a:r>
          </a:p>
          <a:p>
            <a:r>
              <a:rPr lang="sk-SK" sz="3600" b="1" dirty="0" smtClean="0"/>
              <a:t> </a:t>
            </a:r>
          </a:p>
          <a:p>
            <a:r>
              <a:rPr lang="sk-SK" sz="3600" b="1" dirty="0" smtClean="0"/>
              <a:t>Keď niekoho oslovíme po mene, dávame najavo, že ho poznáme a máme k nemu vzťah.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243912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900" y="215900"/>
            <a:ext cx="8856637" cy="6502400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241300" y="393700"/>
            <a:ext cx="32893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3600" b="1" dirty="0" smtClean="0"/>
          </a:p>
          <a:p>
            <a:endParaRPr lang="sk-SK" sz="3600" b="1" dirty="0"/>
          </a:p>
          <a:p>
            <a:endParaRPr lang="sk-SK" sz="3600" b="1" dirty="0" smtClean="0"/>
          </a:p>
          <a:p>
            <a:endParaRPr lang="sk-SK" sz="3600" b="1" dirty="0" smtClean="0"/>
          </a:p>
          <a:p>
            <a:r>
              <a:rPr lang="sk-SK" sz="3600" b="1" dirty="0" smtClean="0"/>
              <a:t>Aké má meno Boh?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3382062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398" y="257579"/>
            <a:ext cx="6862713" cy="6400799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617292" y="164206"/>
            <a:ext cx="4056845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3200" b="1" dirty="0" smtClean="0"/>
          </a:p>
          <a:p>
            <a:endParaRPr lang="sk-SK" sz="3200" b="1" dirty="0"/>
          </a:p>
          <a:p>
            <a:endParaRPr lang="sk-SK" sz="3200" b="1" dirty="0" smtClean="0"/>
          </a:p>
          <a:p>
            <a:r>
              <a:rPr lang="sk-SK" sz="3200" b="1" dirty="0" smtClean="0"/>
              <a:t>Ježiš sa často rozprával s Bohom. Apoštoli hovorili:    „ </a:t>
            </a:r>
            <a:r>
              <a:rPr lang="sk-SK" sz="3200" b="1" dirty="0"/>
              <a:t>A</a:t>
            </a:r>
            <a:r>
              <a:rPr lang="sk-SK" sz="3200" b="1" dirty="0" smtClean="0"/>
              <a:t>j nás to nauč.“ Ježiš povedal: „Ak sa chcete rozprávať s Bohom, hovorte ...“</a:t>
            </a:r>
          </a:p>
          <a:p>
            <a:endParaRPr lang="sk-SK" sz="3200" b="1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2155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914400" y="929268"/>
            <a:ext cx="918263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/>
              <a:t>Otče náš, ktorý si na nebesiach,</a:t>
            </a:r>
            <a:br>
              <a:rPr lang="sk-SK" sz="3600" b="1" dirty="0"/>
            </a:br>
            <a:r>
              <a:rPr lang="sk-SK" sz="3600" b="1" dirty="0"/>
              <a:t>posväť sa meno tvoje,</a:t>
            </a:r>
            <a:br>
              <a:rPr lang="sk-SK" sz="3600" b="1" dirty="0"/>
            </a:br>
            <a:r>
              <a:rPr lang="sk-SK" sz="3600" b="1" dirty="0"/>
              <a:t>príď kráľovstvo tvoje,</a:t>
            </a:r>
            <a:br>
              <a:rPr lang="sk-SK" sz="3600" b="1" dirty="0"/>
            </a:br>
            <a:r>
              <a:rPr lang="sk-SK" sz="3600" b="1" dirty="0"/>
              <a:t>buď vôľa tvoja ako v nebi, tak i na zemi.</a:t>
            </a:r>
            <a:br>
              <a:rPr lang="sk-SK" sz="3600" b="1" dirty="0"/>
            </a:br>
            <a:r>
              <a:rPr lang="sk-SK" sz="3600" b="1" dirty="0"/>
              <a:t>Chlieb náš každodenný daj nám dnes</a:t>
            </a:r>
            <a:br>
              <a:rPr lang="sk-SK" sz="3600" b="1" dirty="0"/>
            </a:br>
            <a:r>
              <a:rPr lang="sk-SK" sz="3600" b="1" dirty="0"/>
              <a:t>a odpusť nám naše viny,</a:t>
            </a:r>
            <a:br>
              <a:rPr lang="sk-SK" sz="3600" b="1" dirty="0"/>
            </a:br>
            <a:r>
              <a:rPr lang="sk-SK" sz="3600" b="1" dirty="0"/>
              <a:t>ako aj my odpúšťame svojim vinníkom,</a:t>
            </a:r>
            <a:br>
              <a:rPr lang="sk-SK" sz="3600" b="1" dirty="0"/>
            </a:br>
            <a:r>
              <a:rPr lang="sk-SK" sz="3600" b="1" dirty="0"/>
              <a:t>a neuveď nás do pokušenia,</a:t>
            </a:r>
            <a:br>
              <a:rPr lang="sk-SK" sz="3600" b="1" dirty="0"/>
            </a:br>
            <a:r>
              <a:rPr lang="sk-SK" sz="3600" b="1" dirty="0"/>
              <a:t>ale zbav nás zlého. Amen.</a:t>
            </a:r>
          </a:p>
          <a:p>
            <a:r>
              <a:rPr lang="sk-SK" sz="3600" b="1" dirty="0" smtClean="0"/>
              <a:t/>
            </a:r>
            <a:br>
              <a:rPr lang="sk-SK" sz="3600" b="1" dirty="0" smtClean="0"/>
            </a:b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2450948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315" y="1424554"/>
            <a:ext cx="7984901" cy="5298217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643943" y="244698"/>
            <a:ext cx="11333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/>
              <a:t>Tvoj otec na zemi je obrazom Nebeského otca.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2609988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042" y="144619"/>
            <a:ext cx="5570447" cy="6609340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669701" y="2446986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/>
              <a:t>Boh je naším Otcom na nebesiach a má nás rád. 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896683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301" y="146725"/>
            <a:ext cx="5588000" cy="6587450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546100" y="2286288"/>
            <a:ext cx="5829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/>
              <a:t>Obetoval za nás svojho Syna, aby sme sa raz mohli dostať k nemu do neba.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4212834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1079500" y="1790700"/>
            <a:ext cx="546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/>
              <a:t>Bohu môžeme dôverovať a oslovovať ho po mene. Jeho meno vyslovujem s úctou – OTEC .</a:t>
            </a:r>
            <a:endParaRPr lang="sk-SK" sz="3600" b="1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157419"/>
            <a:ext cx="4419600" cy="658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16593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203</TotalTime>
  <Words>152</Words>
  <Application>Microsoft Office PowerPoint</Application>
  <PresentationFormat>Širokouhlá</PresentationFormat>
  <Paragraphs>27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Fazeta</vt:lpstr>
      <vt:lpstr>Boh - Otec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Boh</dc:title>
  <dc:creator>MS Vinbarg</dc:creator>
  <cp:lastModifiedBy>MS Vinbarg</cp:lastModifiedBy>
  <cp:revision>15</cp:revision>
  <dcterms:created xsi:type="dcterms:W3CDTF">2020-11-09T10:07:35Z</dcterms:created>
  <dcterms:modified xsi:type="dcterms:W3CDTF">2020-11-09T13:30:49Z</dcterms:modified>
</cp:coreProperties>
</file>