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F503C4-789C-4AFF-9E44-9B01CB99D97E}" v="412" dt="2021-02-16T22:05:35.848"/>
    <p1510:client id="{D2A43C29-A22C-4C25-99FF-CB1CFAA575EC}" v="145" dt="2021-02-16T22:40:59.884"/>
    <p1510:client id="{FD462CC5-A085-4570-B764-074711CD7DAC}" v="264" dt="2021-02-16T23:31:09.45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0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2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98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0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970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7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9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97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76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17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55F0-49D3-47F0-9F7C-B48EBAF4ED8F}" type="datetimeFigureOut">
              <a:rPr lang="sk-SK" smtClean="0"/>
              <a:t>17. 2. 2021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52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In2x3pHxug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sfzBxIGGT0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ok 4" descr="Obrázok, na ktorom je trávnik, vonkajšie, žaba, pole&#10;&#10;Automaticky generovaný popis">
            <a:extLst>
              <a:ext uri="{FF2B5EF4-FFF2-40B4-BE49-F238E27FC236}">
                <a16:creationId xmlns:a16="http://schemas.microsoft.com/office/drawing/2014/main" id="{0F8180ED-631E-489D-882C-186573725B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942" b="140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C54FF9CD-551D-4EB6-8D58-7B463C976A5C}"/>
              </a:ext>
            </a:extLst>
          </p:cNvPr>
          <p:cNvSpPr txBox="1"/>
          <p:nvPr/>
        </p:nvSpPr>
        <p:spPr>
          <a:xfrm>
            <a:off x="1586753" y="914400"/>
            <a:ext cx="274320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sk-SK" sz="4000" b="1" dirty="0">
                <a:solidFill>
                  <a:schemeClr val="accent6">
                    <a:lumMod val="50000"/>
                  </a:schemeClr>
                </a:solidFill>
                <a:latin typeface="Segoe UI"/>
                <a:cs typeface="Calibri"/>
              </a:rPr>
              <a:t>Žaby</a:t>
            </a:r>
          </a:p>
        </p:txBody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ázok 2" descr="Obrázok, na ktorom je vonkajšie, strom, osoba&#10;&#10;Automaticky generovaný popis">
            <a:extLst>
              <a:ext uri="{FF2B5EF4-FFF2-40B4-BE49-F238E27FC236}">
                <a16:creationId xmlns:a16="http://schemas.microsoft.com/office/drawing/2014/main" id="{C3797DFA-0A92-4C89-B544-4FBAE555F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849" y="1201003"/>
            <a:ext cx="2768745" cy="4107976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2222858B-FF5A-4CFD-A217-36AD6675DCE2}"/>
              </a:ext>
            </a:extLst>
          </p:cNvPr>
          <p:cNvSpPr txBox="1"/>
          <p:nvPr/>
        </p:nvSpPr>
        <p:spPr>
          <a:xfrm>
            <a:off x="690283" y="3200400"/>
            <a:ext cx="67773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dirty="0">
                <a:latin typeface="Segoe UI"/>
                <a:cs typeface="Calibri"/>
              </a:rPr>
              <a:t>Môže mať až 3 kg.</a:t>
            </a:r>
          </a:p>
        </p:txBody>
      </p:sp>
    </p:spTree>
    <p:extLst>
      <p:ext uri="{BB962C8B-B14F-4D97-AF65-F5344CB8AC3E}">
        <p14:creationId xmlns:p14="http://schemas.microsoft.com/office/powerpoint/2010/main" val="2918744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rastlina, žaba&#10;&#10;Automaticky generovaný popis">
            <a:extLst>
              <a:ext uri="{FF2B5EF4-FFF2-40B4-BE49-F238E27FC236}">
                <a16:creationId xmlns:a16="http://schemas.microsoft.com/office/drawing/2014/main" id="{0646F78F-4C0A-4015-A7B9-376606B5C8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28" r="-3" b="2191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3" name="Obrázok 3" descr="Obrázok, na ktorom je podlaha&#10;&#10;Automaticky generovaný popis">
            <a:extLst>
              <a:ext uri="{FF2B5EF4-FFF2-40B4-BE49-F238E27FC236}">
                <a16:creationId xmlns:a16="http://schemas.microsoft.com/office/drawing/2014/main" id="{CA5576D5-9913-440F-9819-0F406ED731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86" r="1" b="19971"/>
          <a:stretch/>
        </p:blipFill>
        <p:spPr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</p:spPr>
      </p:pic>
      <p:pic>
        <p:nvPicPr>
          <p:cNvPr id="5" name="Obrázok 5" descr="Obrázok, na ktorom je žaba, modré, zavrieť&#10;&#10;Automaticky generovaný popis">
            <a:extLst>
              <a:ext uri="{FF2B5EF4-FFF2-40B4-BE49-F238E27FC236}">
                <a16:creationId xmlns:a16="http://schemas.microsoft.com/office/drawing/2014/main" id="{9335B101-B95F-4793-A0B5-2013C04DA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30" r="3368" b="-3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pic>
        <p:nvPicPr>
          <p:cNvPr id="4" name="Obrázok 4" descr="Obrázok, na ktorom je čierne, pestrofarebné&#10;&#10;Automaticky generovaný popis">
            <a:extLst>
              <a:ext uri="{FF2B5EF4-FFF2-40B4-BE49-F238E27FC236}">
                <a16:creationId xmlns:a16="http://schemas.microsoft.com/office/drawing/2014/main" id="{6E330CBE-1535-4275-AB35-C65FAAD5E5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69" b="11592"/>
          <a:stretch/>
        </p:blipFill>
        <p:spPr>
          <a:xfrm>
            <a:off x="1" y="4065775"/>
            <a:ext cx="5001186" cy="279222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5414FA1-2D4C-41DB-83DE-4F3E38C10A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89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>
            <a:hlinkClick r:id="" action="ppaction://media"/>
            <a:extLst>
              <a:ext uri="{FF2B5EF4-FFF2-40B4-BE49-F238E27FC236}">
                <a16:creationId xmlns:a16="http://schemas.microsoft.com/office/drawing/2014/main" id="{D7014F5E-A905-4495-BCCA-777BC053AA6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17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>
            <a:hlinkClick r:id="" action="ppaction://media"/>
            <a:extLst>
              <a:ext uri="{FF2B5EF4-FFF2-40B4-BE49-F238E27FC236}">
                <a16:creationId xmlns:a16="http://schemas.microsoft.com/office/drawing/2014/main" id="{AFF4DD76-F39C-4F0E-9A25-64030D6449D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33600" y="457200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47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58D917F9-C4C4-4849-846B-8256D8915D8D}"/>
              </a:ext>
            </a:extLst>
          </p:cNvPr>
          <p:cNvSpPr txBox="1"/>
          <p:nvPr/>
        </p:nvSpPr>
        <p:spPr>
          <a:xfrm>
            <a:off x="320488" y="712694"/>
            <a:ext cx="904090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3200" dirty="0">
                <a:solidFill>
                  <a:schemeClr val="bg1"/>
                </a:solidFill>
                <a:latin typeface="Segoe UI"/>
                <a:cs typeface="Calibri"/>
              </a:rPr>
              <a:t>Žaby sú obojživelníky, ktoré nemajú chvost.</a:t>
            </a:r>
          </a:p>
        </p:txBody>
      </p:sp>
      <p:pic>
        <p:nvPicPr>
          <p:cNvPr id="3" name="Obrázok 3" descr="Obrázok, na ktorom je zem, trávnik, žaba, vonkajšie&#10;&#10;Automaticky generovaný popis">
            <a:extLst>
              <a:ext uri="{FF2B5EF4-FFF2-40B4-BE49-F238E27FC236}">
                <a16:creationId xmlns:a16="http://schemas.microsoft.com/office/drawing/2014/main" id="{B5117214-81C0-468E-9A6A-6477F42864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981"/>
          <a:stretch/>
        </p:blipFill>
        <p:spPr>
          <a:xfrm>
            <a:off x="376519" y="1351474"/>
            <a:ext cx="3927661" cy="2776728"/>
          </a:xfrm>
          <a:prstGeom prst="rect">
            <a:avLst/>
          </a:prstGeom>
        </p:spPr>
      </p:pic>
      <p:sp>
        <p:nvSpPr>
          <p:cNvPr id="4" name="BlokTextu 3">
            <a:extLst>
              <a:ext uri="{FF2B5EF4-FFF2-40B4-BE49-F238E27FC236}">
                <a16:creationId xmlns:a16="http://schemas.microsoft.com/office/drawing/2014/main" id="{CDDC5F25-BF99-427B-A5E9-CCF5759219A3}"/>
              </a:ext>
            </a:extLst>
          </p:cNvPr>
          <p:cNvSpPr txBox="1"/>
          <p:nvPr/>
        </p:nvSpPr>
        <p:spPr>
          <a:xfrm>
            <a:off x="1247776" y="4172510"/>
            <a:ext cx="276561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dirty="0" err="1">
                <a:solidFill>
                  <a:schemeClr val="bg1"/>
                </a:solidFill>
                <a:latin typeface="Segoe UI"/>
                <a:cs typeface="Calibri"/>
              </a:rPr>
              <a:t>Hrabavka</a:t>
            </a:r>
            <a:r>
              <a:rPr lang="sk-SK" sz="2400" dirty="0">
                <a:solidFill>
                  <a:schemeClr val="bg1"/>
                </a:solidFill>
                <a:latin typeface="Segoe UI"/>
                <a:cs typeface="Calibri"/>
              </a:rPr>
              <a:t> škvrnitá</a:t>
            </a:r>
          </a:p>
        </p:txBody>
      </p:sp>
      <p:pic>
        <p:nvPicPr>
          <p:cNvPr id="5" name="Obrázok 5" descr="Obrázok, na ktorom je žaba&#10;&#10;Automaticky generovaný popis">
            <a:extLst>
              <a:ext uri="{FF2B5EF4-FFF2-40B4-BE49-F238E27FC236}">
                <a16:creationId xmlns:a16="http://schemas.microsoft.com/office/drawing/2014/main" id="{57C81032-60D3-40E3-85CC-31BD7F36E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404" y="1177180"/>
            <a:ext cx="3927661" cy="2766731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4FF39041-53C3-4C80-9989-7DFEAFEDCA75}"/>
              </a:ext>
            </a:extLst>
          </p:cNvPr>
          <p:cNvSpPr txBox="1"/>
          <p:nvPr/>
        </p:nvSpPr>
        <p:spPr>
          <a:xfrm>
            <a:off x="8226238" y="3945592"/>
            <a:ext cx="344917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  <a:latin typeface="Segoe UI"/>
                <a:cs typeface="Calibri"/>
              </a:rPr>
              <a:t>Ropucha bradavičnatá</a:t>
            </a:r>
          </a:p>
        </p:txBody>
      </p:sp>
      <p:pic>
        <p:nvPicPr>
          <p:cNvPr id="7" name="Obrázok 7" descr="Obrázok, na ktorom je žaba, vonkajšie&#10;&#10;Automaticky generovaný popis">
            <a:extLst>
              <a:ext uri="{FF2B5EF4-FFF2-40B4-BE49-F238E27FC236}">
                <a16:creationId xmlns:a16="http://schemas.microsoft.com/office/drawing/2014/main" id="{5542C3F5-551C-49AA-B1A3-8E9A14AF9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809" y="2739838"/>
            <a:ext cx="3528731" cy="3439645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865D284B-DB62-433B-A134-C55B4AD75AF5}"/>
              </a:ext>
            </a:extLst>
          </p:cNvPr>
          <p:cNvSpPr txBox="1"/>
          <p:nvPr/>
        </p:nvSpPr>
        <p:spPr>
          <a:xfrm>
            <a:off x="4885204" y="6145306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  <a:latin typeface="Segoe UI"/>
                <a:cs typeface="Calibri"/>
              </a:rPr>
              <a:t>Ropucha zelená</a:t>
            </a:r>
          </a:p>
        </p:txBody>
      </p:sp>
    </p:spTree>
    <p:extLst>
      <p:ext uri="{BB962C8B-B14F-4D97-AF65-F5344CB8AC3E}">
        <p14:creationId xmlns:p14="http://schemas.microsoft.com/office/powerpoint/2010/main" val="2947038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6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AA87C3AA-2209-4018-9449-61615E0D891F}"/>
              </a:ext>
            </a:extLst>
          </p:cNvPr>
          <p:cNvSpPr txBox="1"/>
          <p:nvPr/>
        </p:nvSpPr>
        <p:spPr>
          <a:xfrm>
            <a:off x="301065" y="1681133"/>
            <a:ext cx="412999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  <a:latin typeface="Segoe UI"/>
                <a:cs typeface="Calibri"/>
              </a:rPr>
              <a:t>Žaby žijú na vlhkých a teplých miestach.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C82F3BC4-2427-478A-A3E1-28B2BA33367E}"/>
              </a:ext>
            </a:extLst>
          </p:cNvPr>
          <p:cNvSpPr txBox="1"/>
          <p:nvPr/>
        </p:nvSpPr>
        <p:spPr>
          <a:xfrm>
            <a:off x="479550" y="3582832"/>
            <a:ext cx="2572373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400" dirty="0">
                <a:solidFill>
                  <a:schemeClr val="bg1"/>
                </a:solidFill>
                <a:latin typeface="Segoe UI"/>
                <a:cs typeface="Calibri"/>
              </a:rPr>
              <a:t>Majú dlhé a silné zadné nohy, prispôsobené na skákanie.</a:t>
            </a:r>
          </a:p>
        </p:txBody>
      </p:sp>
      <p:pic>
        <p:nvPicPr>
          <p:cNvPr id="4" name="Obrázok 4" descr="Obrázok, na ktorom je žaba, zelené&#10;&#10;Automaticky generovaný popis">
            <a:extLst>
              <a:ext uri="{FF2B5EF4-FFF2-40B4-BE49-F238E27FC236}">
                <a16:creationId xmlns:a16="http://schemas.microsoft.com/office/drawing/2014/main" id="{F4CE14B7-1A4E-4857-8D90-9551F4028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645" y="683781"/>
            <a:ext cx="7048499" cy="592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99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0D3F9A87-9E7D-46B8-BECF-1ACF4990FE82}"/>
              </a:ext>
            </a:extLst>
          </p:cNvPr>
          <p:cNvSpPr txBox="1"/>
          <p:nvPr/>
        </p:nvSpPr>
        <p:spPr>
          <a:xfrm>
            <a:off x="7464614" y="1783959"/>
            <a:ext cx="4087306" cy="288911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>
                <a:latin typeface="+mj-lt"/>
                <a:ea typeface="+mj-ea"/>
                <a:cs typeface="+mj-cs"/>
              </a:rPr>
              <a:t>Žaby majú veľké oči.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ázok 3" descr="Obrázok, na ktorom je žaba, zelené&#10;&#10;Automaticky generovaný popis">
            <a:extLst>
              <a:ext uri="{FF2B5EF4-FFF2-40B4-BE49-F238E27FC236}">
                <a16:creationId xmlns:a16="http://schemas.microsoft.com/office/drawing/2014/main" id="{E4ABE563-C3C3-4177-965D-DD4671793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3" r="31515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31833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rgbClr val="92D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445FDAFA-62F8-44C7-A9D2-D7B73E2CB706}"/>
              </a:ext>
            </a:extLst>
          </p:cNvPr>
          <p:cNvSpPr txBox="1"/>
          <p:nvPr/>
        </p:nvSpPr>
        <p:spPr>
          <a:xfrm>
            <a:off x="365312" y="1037665"/>
            <a:ext cx="274320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>
                <a:latin typeface="Segoe UI"/>
                <a:cs typeface="Calibri"/>
              </a:rPr>
              <a:t>Žaby sa živia hmyzom, červami, pavúkmi a inýmí drobnými živočíchmi.</a:t>
            </a:r>
          </a:p>
        </p:txBody>
      </p:sp>
      <p:pic>
        <p:nvPicPr>
          <p:cNvPr id="3" name="Obrázok 3" descr="Obrázok, na ktorom je plaz, vonkajšie, korytnačka, plávanie&#10;&#10;Automaticky generovaný popis">
            <a:extLst>
              <a:ext uri="{FF2B5EF4-FFF2-40B4-BE49-F238E27FC236}">
                <a16:creationId xmlns:a16="http://schemas.microsoft.com/office/drawing/2014/main" id="{C2E4AF0B-C8A4-44BB-A1F0-C446690E09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018" y="384533"/>
            <a:ext cx="6317876" cy="3814141"/>
          </a:xfrm>
          <a:prstGeom prst="rect">
            <a:avLst/>
          </a:prstGeom>
        </p:spPr>
      </p:pic>
      <p:pic>
        <p:nvPicPr>
          <p:cNvPr id="4" name="Obrázok 4" descr="Obrázok, na ktorom je vnútri, žaba&#10;&#10;Automaticky generovaný popis">
            <a:extLst>
              <a:ext uri="{FF2B5EF4-FFF2-40B4-BE49-F238E27FC236}">
                <a16:creationId xmlns:a16="http://schemas.microsoft.com/office/drawing/2014/main" id="{BA8D33B7-8477-4131-A192-7C917BD10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753" y="3432588"/>
            <a:ext cx="4961964" cy="3489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1990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accent4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1F7DC8A2-F0E6-4981-8386-592EAD14B853}"/>
              </a:ext>
            </a:extLst>
          </p:cNvPr>
          <p:cNvSpPr txBox="1"/>
          <p:nvPr/>
        </p:nvSpPr>
        <p:spPr>
          <a:xfrm>
            <a:off x="467592" y="457200"/>
            <a:ext cx="525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Segoe UI" panose="020B0502040204020203" pitchFamily="34" charset="0"/>
                <a:cs typeface="Segoe UI" panose="020B0502040204020203" pitchFamily="34" charset="0"/>
              </a:rPr>
              <a:t>Žaby sa rozmnožujú za teplého vlhkého počasia.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AECB22C5-D96F-4779-AF0F-3991DE718091}"/>
              </a:ext>
            </a:extLst>
          </p:cNvPr>
          <p:cNvSpPr txBox="1"/>
          <p:nvPr/>
        </p:nvSpPr>
        <p:spPr>
          <a:xfrm>
            <a:off x="5808519" y="5600700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latin typeface="Segoe UI" panose="020B0502040204020203" pitchFamily="34" charset="0"/>
                <a:cs typeface="Segoe UI" panose="020B0502040204020203" pitchFamily="34" charset="0"/>
              </a:rPr>
              <a:t>Samička nakladie vajíčka do vody.</a:t>
            </a:r>
          </a:p>
        </p:txBody>
      </p:sp>
      <p:pic>
        <p:nvPicPr>
          <p:cNvPr id="1026" name="Picture 2" descr="https://i0.wp.com/lapku.ru/images/28372/lyagushka-otlozhila-svoe-potomstvo.jpg">
            <a:extLst>
              <a:ext uri="{FF2B5EF4-FFF2-40B4-BE49-F238E27FC236}">
                <a16:creationId xmlns:a16="http://schemas.microsoft.com/office/drawing/2014/main" id="{1C954A2A-7304-4D72-A8F5-25357E980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36" y="1125894"/>
            <a:ext cx="5682096" cy="4261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0.wp.com/zoomirr.ru/wp-content/uploads/2012/07/1294801613_6.jpg5_-300x225.jpg">
            <a:extLst>
              <a:ext uri="{FF2B5EF4-FFF2-40B4-BE49-F238E27FC236}">
                <a16:creationId xmlns:a16="http://schemas.microsoft.com/office/drawing/2014/main" id="{17BB9D6A-B677-456B-BFF8-96334CE211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3" y="2358737"/>
            <a:ext cx="4821381" cy="3616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522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>
            <a:extLst>
              <a:ext uri="{FF2B5EF4-FFF2-40B4-BE49-F238E27FC236}">
                <a16:creationId xmlns:a16="http://schemas.microsoft.com/office/drawing/2014/main" id="{777B671A-134E-40E7-9077-B8C2D009DE29}"/>
              </a:ext>
            </a:extLst>
          </p:cNvPr>
          <p:cNvSpPr txBox="1"/>
          <p:nvPr/>
        </p:nvSpPr>
        <p:spPr>
          <a:xfrm>
            <a:off x="301337" y="332510"/>
            <a:ext cx="894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Kým žubrienka dospeje na žabu uplynú 3 mesiace.</a:t>
            </a:r>
          </a:p>
        </p:txBody>
      </p:sp>
      <p:pic>
        <p:nvPicPr>
          <p:cNvPr id="2050" name="Picture 2" descr="https://i2.wp.com/zoomirr.ru/wp-content/uploads/2012/07/884.jpg1_.jpg">
            <a:extLst>
              <a:ext uri="{FF2B5EF4-FFF2-40B4-BE49-F238E27FC236}">
                <a16:creationId xmlns:a16="http://schemas.microsoft.com/office/drawing/2014/main" id="{0E3ADB5E-79B4-4448-8035-64511EB97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617" y="1330036"/>
            <a:ext cx="7800981" cy="5195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0579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ok 2" descr="Obrázok, na ktorom je žaba&#10;&#10;Automaticky generovaný popis">
            <a:extLst>
              <a:ext uri="{FF2B5EF4-FFF2-40B4-BE49-F238E27FC236}">
                <a16:creationId xmlns:a16="http://schemas.microsoft.com/office/drawing/2014/main" id="{E8FCBC4F-9C58-4F72-BC60-39812D3846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59" r="9005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E75400F1-3BB4-4620-8C13-BE4B58518F09}"/>
              </a:ext>
            </a:extLst>
          </p:cNvPr>
          <p:cNvSpPr txBox="1"/>
          <p:nvPr/>
        </p:nvSpPr>
        <p:spPr>
          <a:xfrm>
            <a:off x="1295400" y="757518"/>
            <a:ext cx="470422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b="1" dirty="0">
                <a:latin typeface="Segoe UI"/>
                <a:cs typeface="Calibri"/>
              </a:rPr>
              <a:t>Žaby sa ozývajú kŕkaním.</a:t>
            </a:r>
          </a:p>
        </p:txBody>
      </p:sp>
    </p:spTree>
    <p:extLst>
      <p:ext uri="{BB962C8B-B14F-4D97-AF65-F5344CB8AC3E}">
        <p14:creationId xmlns:p14="http://schemas.microsoft.com/office/powerpoint/2010/main" val="3741483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8AE42936-9C93-4C5F-974B-9F4A9C30B0D4}"/>
              </a:ext>
            </a:extLst>
          </p:cNvPr>
          <p:cNvSpPr txBox="1"/>
          <p:nvPr/>
        </p:nvSpPr>
        <p:spPr>
          <a:xfrm>
            <a:off x="6687737" y="1384296"/>
            <a:ext cx="4605340" cy="238760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Najväčšia</a:t>
            </a:r>
            <a:r>
              <a:rPr lang="en-US" sz="5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žaba</a:t>
            </a:r>
            <a:r>
              <a:rPr lang="en-US" sz="5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5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svete</a:t>
            </a:r>
            <a:r>
              <a:rPr lang="en-US" sz="5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Goliáš</a:t>
            </a:r>
            <a:r>
              <a:rPr lang="en-US" sz="5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.</a:t>
            </a:r>
            <a:endParaRPr lang="en-US" sz="5000" dirty="0">
              <a:solidFill>
                <a:schemeClr val="bg1"/>
              </a:solidFill>
              <a:latin typeface="+mj-lt"/>
              <a:ea typeface="+mj-ea"/>
              <a:cs typeface="Calibri Light"/>
            </a:endParaRPr>
          </a:p>
        </p:txBody>
      </p:sp>
      <p:pic>
        <p:nvPicPr>
          <p:cNvPr id="2" name="Obrázok 2" descr="Obrázok, na ktorom je mlok&#10;&#10;Automaticky generovaný popis">
            <a:extLst>
              <a:ext uri="{FF2B5EF4-FFF2-40B4-BE49-F238E27FC236}">
                <a16:creationId xmlns:a16="http://schemas.microsoft.com/office/drawing/2014/main" id="{D774BF1C-A2B5-49FD-83BF-95E10CE38F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6069" r="11179" b="-2"/>
          <a:stretch/>
        </p:blipFill>
        <p:spPr>
          <a:xfrm>
            <a:off x="473874" y="1057275"/>
            <a:ext cx="5917401" cy="474345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84C2E9E-0B5D-4B5F-9A1F-70EBDCE39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2461" y="1197769"/>
            <a:ext cx="10987078" cy="4462463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36B2BE-65F4-46E3-AFDD-A9AE9E885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43760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EC3740742A1354BB8CF43109EFF9464" ma:contentTypeVersion="4" ma:contentTypeDescription="Umožňuje vytvoriť nový dokument." ma:contentTypeScope="" ma:versionID="736f53c8d0b536e2388a6ea1e1958b3e">
  <xsd:schema xmlns:xsd="http://www.w3.org/2001/XMLSchema" xmlns:xs="http://www.w3.org/2001/XMLSchema" xmlns:p="http://schemas.microsoft.com/office/2006/metadata/properties" xmlns:ns2="124e4f87-0e19-475c-a15f-b951cb5c22cf" targetNamespace="http://schemas.microsoft.com/office/2006/metadata/properties" ma:root="true" ma:fieldsID="24f882d9689674932b3b7916dce0bbef" ns2:_="">
    <xsd:import namespace="124e4f87-0e19-475c-a15f-b951cb5c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e4f87-0e19-475c-a15f-b951cb5c22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1A9B871-F194-4EB3-8985-DAB3939606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89F245-7A2A-4629-A83A-CD44D2202C25}">
  <ds:schemaRefs>
    <ds:schemaRef ds:uri="http://schemas.microsoft.com/office/2006/metadata/properties"/>
    <ds:schemaRef ds:uri="124e4f87-0e19-475c-a15f-b951cb5c22c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E38BAA7-6182-4F41-AA00-17EDB2AEFCE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4e4f87-0e19-475c-a15f-b951cb5c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92</Words>
  <Application>Microsoft Office PowerPoint</Application>
  <PresentationFormat>Širokouhlá</PresentationFormat>
  <Paragraphs>15</Paragraphs>
  <Slides>13</Slides>
  <Notes>0</Notes>
  <HiddenSlides>0</HiddenSlides>
  <MMClips>2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Segoe UI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Spravca</dc:creator>
  <cp:lastModifiedBy>Darina Lucanska</cp:lastModifiedBy>
  <cp:revision>185</cp:revision>
  <dcterms:created xsi:type="dcterms:W3CDTF">2021-02-16T21:29:30Z</dcterms:created>
  <dcterms:modified xsi:type="dcterms:W3CDTF">2021-02-17T11:25:16Z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0x0101006EC3740742A1354BB8CF43109EFF9464</vt:lpwstr>
  </property>
</Properties>
</file>