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80" r:id="rId5"/>
    <p:sldId id="270" r:id="rId6"/>
    <p:sldId id="266" r:id="rId7"/>
    <p:sldId id="289" r:id="rId8"/>
    <p:sldId id="283" r:id="rId9"/>
    <p:sldId id="282" r:id="rId10"/>
    <p:sldId id="287" r:id="rId11"/>
    <p:sldId id="286" r:id="rId12"/>
    <p:sldId id="281" r:id="rId13"/>
    <p:sldId id="285" r:id="rId14"/>
    <p:sldId id="288" r:id="rId15"/>
    <p:sldId id="290" r:id="rId16"/>
    <p:sldId id="262" r:id="rId17"/>
    <p:sldId id="265" r:id="rId18"/>
    <p:sldId id="271" r:id="rId19"/>
    <p:sldId id="291" r:id="rId20"/>
    <p:sldId id="274" r:id="rId21"/>
    <p:sldId id="276" r:id="rId22"/>
    <p:sldId id="278" r:id="rId23"/>
    <p:sldId id="273" r:id="rId24"/>
    <p:sldId id="292" r:id="rId2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2" autoAdjust="0"/>
    <p:restoredTop sz="94660"/>
  </p:normalViewPr>
  <p:slideViewPr>
    <p:cSldViewPr>
      <p:cViewPr varScale="1">
        <p:scale>
          <a:sx n="42" d="100"/>
          <a:sy n="42" d="100"/>
        </p:scale>
        <p:origin x="136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C49A-2435-4BE2-B5BF-AF02F206B9BA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060F-1762-4F57-B812-4804F0C203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306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C49A-2435-4BE2-B5BF-AF02F206B9BA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060F-1762-4F57-B812-4804F0C203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178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C49A-2435-4BE2-B5BF-AF02F206B9BA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060F-1762-4F57-B812-4804F0C203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986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C49A-2435-4BE2-B5BF-AF02F206B9BA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060F-1762-4F57-B812-4804F0C203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9413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C49A-2435-4BE2-B5BF-AF02F206B9BA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060F-1762-4F57-B812-4804F0C203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247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C49A-2435-4BE2-B5BF-AF02F206B9BA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060F-1762-4F57-B812-4804F0C203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977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C49A-2435-4BE2-B5BF-AF02F206B9BA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060F-1762-4F57-B812-4804F0C203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94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C49A-2435-4BE2-B5BF-AF02F206B9BA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060F-1762-4F57-B812-4804F0C203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2911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C49A-2435-4BE2-B5BF-AF02F206B9BA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060F-1762-4F57-B812-4804F0C203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988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C49A-2435-4BE2-B5BF-AF02F206B9BA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060F-1762-4F57-B812-4804F0C203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444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C49A-2435-4BE2-B5BF-AF02F206B9BA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E060F-1762-4F57-B812-4804F0C203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451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4C49A-2435-4BE2-B5BF-AF02F206B9BA}" type="datetimeFigureOut">
              <a:rPr lang="sk-SK" smtClean="0"/>
              <a:t>4. 5. 2020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E060F-1762-4F57-B812-4804F0C203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345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sz="6600" b="1" dirty="0" smtClean="0"/>
              <a:t>Kostol</a:t>
            </a: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dirty="0" smtClean="0"/>
              <a:t>Boží dom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6815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1" y="404664"/>
            <a:ext cx="876323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5143500" cy="68580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5436096" y="6047577"/>
            <a:ext cx="8640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lavice</a:t>
            </a:r>
            <a:endParaRPr lang="sk-SK" sz="2000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5436096" y="1439065"/>
            <a:ext cx="8640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organ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22251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citel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7489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52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citel\Desktop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981"/>
            <a:ext cx="8567265" cy="571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187624" y="3789040"/>
            <a:ext cx="10801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kalvária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398397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239112" cy="62646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48356"/>
            <a:ext cx="2736304" cy="6286104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971600" y="3336957"/>
            <a:ext cx="14401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kazateľnica</a:t>
            </a:r>
            <a:endParaRPr lang="sk-SK" sz="2000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6948264" y="5805264"/>
            <a:ext cx="12241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err="1" smtClean="0"/>
              <a:t>ambona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203560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3" y="548680"/>
            <a:ext cx="6192688" cy="6474132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 flipH="1">
            <a:off x="2915816" y="1340768"/>
            <a:ext cx="10081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obrazy</a:t>
            </a:r>
            <a:endParaRPr lang="sk-SK" sz="20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7321448" y="5661248"/>
            <a:ext cx="8378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sochy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301967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citel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4" y="328078"/>
            <a:ext cx="8273670" cy="619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043608" y="1268760"/>
            <a:ext cx="9361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zvony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234806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citel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075"/>
            <a:ext cx="8302780" cy="621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57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citel\Desktop\bj-kr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320480" cy="638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04245"/>
            <a:ext cx="4083104" cy="641375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83568" y="1052736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krstiteľnica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33286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0688"/>
            <a:ext cx="8784468" cy="58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2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citel\Desktop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84976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6588224" y="980728"/>
            <a:ext cx="1800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Boží dom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29520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citel\Desktop\spoved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464497" cy="632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614" y="476672"/>
            <a:ext cx="4272477" cy="6257608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467544" y="764704"/>
            <a:ext cx="15121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spovednica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23922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citel\Desktop\se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6755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355976" y="4797152"/>
            <a:ext cx="8640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err="1" smtClean="0"/>
              <a:t>sedes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22280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28925" cy="624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5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755576" y="1556792"/>
            <a:ext cx="80648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4000" b="1" dirty="0" smtClean="0"/>
          </a:p>
          <a:p>
            <a:r>
              <a:rPr lang="sk-SK" sz="4000" b="1" dirty="0" smtClean="0"/>
              <a:t>Kostol je miesto stretávania sa s Bohom i s veriacimi ľuďmi navzájom.</a:t>
            </a:r>
          </a:p>
          <a:p>
            <a:endParaRPr lang="sk-SK" sz="4000" b="1" dirty="0" smtClean="0"/>
          </a:p>
          <a:p>
            <a:r>
              <a:rPr lang="sk-SK" sz="4000" b="1" dirty="0" smtClean="0"/>
              <a:t>V kostole sa spoločne </a:t>
            </a:r>
            <a:r>
              <a:rPr lang="sk-SK" sz="4000" b="1" dirty="0" smtClean="0"/>
              <a:t>modlíme, rozprávame </a:t>
            </a:r>
            <a:r>
              <a:rPr lang="sk-SK" sz="4000" b="1" dirty="0" smtClean="0"/>
              <a:t>sa s Bohom.</a:t>
            </a:r>
            <a:endParaRPr lang="sk-SK" sz="4000" b="1" dirty="0"/>
          </a:p>
        </p:txBody>
      </p:sp>
    </p:spTree>
    <p:extLst>
      <p:ext uri="{BB962C8B-B14F-4D97-AF65-F5344CB8AC3E}">
        <p14:creationId xmlns:p14="http://schemas.microsoft.com/office/powerpoint/2010/main" val="304524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699792" y="3068960"/>
            <a:ext cx="4065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/>
              <a:t>Ďakujem za pozornosť.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3102464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4" y="764364"/>
            <a:ext cx="8857492" cy="590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9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citel\Desktop\kosto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50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citel\Desktop\amb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8048625" cy="603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7596335" y="1556792"/>
            <a:ext cx="12078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err="1" smtClean="0"/>
              <a:t>ambona</a:t>
            </a:r>
            <a:endParaRPr lang="sk-SK" sz="2000" b="1" dirty="0"/>
          </a:p>
        </p:txBody>
      </p:sp>
      <p:sp>
        <p:nvSpPr>
          <p:cNvPr id="3" name="BlokTextu 2"/>
          <p:cNvSpPr txBox="1"/>
          <p:nvPr/>
        </p:nvSpPr>
        <p:spPr>
          <a:xfrm>
            <a:off x="5030337" y="4581128"/>
            <a:ext cx="6937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oltár</a:t>
            </a:r>
            <a:endParaRPr lang="sk-SK" sz="2000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2316893" y="4396462"/>
            <a:ext cx="5760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kríž</a:t>
            </a:r>
            <a:endParaRPr lang="sk-SK" sz="2000" b="1" dirty="0"/>
          </a:p>
        </p:txBody>
      </p:sp>
      <p:sp>
        <p:nvSpPr>
          <p:cNvPr id="5" name="BlokTextu 4"/>
          <p:cNvSpPr txBox="1"/>
          <p:nvPr/>
        </p:nvSpPr>
        <p:spPr>
          <a:xfrm flipH="1">
            <a:off x="5940152" y="1245652"/>
            <a:ext cx="10081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sviečky</a:t>
            </a:r>
            <a:endParaRPr lang="sk-SK" sz="2000" b="1" dirty="0"/>
          </a:p>
        </p:txBody>
      </p:sp>
      <p:sp>
        <p:nvSpPr>
          <p:cNvPr id="7" name="BlokTextu 6"/>
          <p:cNvSpPr txBox="1"/>
          <p:nvPr/>
        </p:nvSpPr>
        <p:spPr>
          <a:xfrm>
            <a:off x="3806201" y="565677"/>
            <a:ext cx="6937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oltár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242768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citel\Desktop\img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4" y="476672"/>
            <a:ext cx="426607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6060973" y="1556792"/>
            <a:ext cx="14858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err="1" smtClean="0"/>
              <a:t>bohostánok</a:t>
            </a:r>
            <a:endParaRPr lang="sk-SK" sz="20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594" y="3173288"/>
            <a:ext cx="4572638" cy="34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5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76672"/>
            <a:ext cx="5472608" cy="6240693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932040" y="1151033"/>
            <a:ext cx="10081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oltár</a:t>
            </a:r>
            <a:endParaRPr lang="sk-SK" sz="2000" b="1" dirty="0"/>
          </a:p>
        </p:txBody>
      </p:sp>
      <p:sp>
        <p:nvSpPr>
          <p:cNvPr id="4" name="BlokTextu 3"/>
          <p:cNvSpPr txBox="1"/>
          <p:nvPr/>
        </p:nvSpPr>
        <p:spPr>
          <a:xfrm flipH="1">
            <a:off x="5724128" y="6093296"/>
            <a:ext cx="14401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/>
              <a:t>o</a:t>
            </a:r>
            <a:r>
              <a:rPr lang="sk-SK" sz="2000" b="1" dirty="0" smtClean="0"/>
              <a:t>betný stôl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334889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citel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51" y="472424"/>
            <a:ext cx="8668937" cy="619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7550617" y="5445224"/>
            <a:ext cx="8378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lavice</a:t>
            </a:r>
            <a:endParaRPr lang="sk-SK" sz="2000" b="1" dirty="0"/>
          </a:p>
        </p:txBody>
      </p:sp>
      <p:sp>
        <p:nvSpPr>
          <p:cNvPr id="3" name="BlokTextu 2"/>
          <p:cNvSpPr txBox="1"/>
          <p:nvPr/>
        </p:nvSpPr>
        <p:spPr>
          <a:xfrm>
            <a:off x="6758529" y="1484784"/>
            <a:ext cx="9098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oltáre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9145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citel\Desktop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56982" cy="5904656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" name="BlokTextu 1"/>
          <p:cNvSpPr txBox="1"/>
          <p:nvPr/>
        </p:nvSpPr>
        <p:spPr>
          <a:xfrm>
            <a:off x="971600" y="4869160"/>
            <a:ext cx="14401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kazateľnica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370999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54</Words>
  <Application>Microsoft Office PowerPoint</Application>
  <PresentationFormat>Prezentácia na obrazovke (4:3)</PresentationFormat>
  <Paragraphs>29</Paragraphs>
  <Slides>24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7" baseType="lpstr">
      <vt:lpstr>Arial</vt:lpstr>
      <vt:lpstr>Calibri</vt:lpstr>
      <vt:lpstr>Motív Office</vt:lpstr>
      <vt:lpstr>Kostol Boží dom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Kostol </dc:title>
  <dc:creator>Ucitel</dc:creator>
  <cp:lastModifiedBy>MS Vinbarg</cp:lastModifiedBy>
  <cp:revision>33</cp:revision>
  <dcterms:created xsi:type="dcterms:W3CDTF">2016-04-18T07:07:24Z</dcterms:created>
  <dcterms:modified xsi:type="dcterms:W3CDTF">2020-05-04T07:55:50Z</dcterms:modified>
</cp:coreProperties>
</file>