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E632F-FB4E-4EA0-A3D7-632E19623A78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6A373-256E-40E5-92E4-F1C33D6E9AB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307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6A373-256E-40E5-92E4-F1C33D6E9AB6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4191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98C9344-5261-4B1C-A491-906188924519}" type="datetimeFigureOut">
              <a:rPr lang="sk-SK" smtClean="0"/>
              <a:pPr/>
              <a:t>17. 12. 2020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E223F8-95EE-4B5D-B650-37DFF17E67B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drive.google.com/file/d/0BzJl_uq1DxVlMGdEQ0FrNXJtejA/edit?usp=shari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iyQOumuSN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Staroveké Grécko</a:t>
            </a:r>
            <a:endParaRPr lang="sk-SK" sz="48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Trójska vojna</a:t>
            </a:r>
            <a:endParaRPr lang="sk-SK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437112"/>
            <a:ext cx="3461329" cy="201622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7537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Trójska vojna</a:t>
            </a:r>
            <a:endParaRPr lang="sk-SK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ňou súvisel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súmrak (zánik) </a:t>
            </a:r>
            <a:r>
              <a:rPr lang="sk-SK" sz="22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mykénskej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moci - vypukla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okolo roku 1200 pred Kr.</a:t>
            </a:r>
            <a:endParaRPr lang="sk-SK" sz="2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61048"/>
            <a:ext cx="3312368" cy="2647996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372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Homér</a:t>
            </a:r>
            <a:endParaRPr lang="sk-SK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slávny slepý grécky básnik</a:t>
            </a:r>
          </a:p>
          <a:p>
            <a:pPr>
              <a:lnSpc>
                <a:spcPct val="150000"/>
              </a:lnSpc>
            </a:pPr>
            <a:r>
              <a:rPr lang="sk-SK" sz="2200" dirty="0" smtClean="0"/>
              <a:t>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opísal trójsku vojnu</a:t>
            </a:r>
          </a:p>
          <a:p>
            <a:pPr>
              <a:lnSpc>
                <a:spcPct val="150000"/>
              </a:lnSpc>
            </a:pPr>
            <a:r>
              <a:rPr lang="sk-SK" sz="2200" dirty="0" smtClean="0"/>
              <a:t>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žil okolo roku 800 pred Kr.</a:t>
            </a:r>
          </a:p>
          <a:p>
            <a:pPr>
              <a:lnSpc>
                <a:spcPct val="150000"/>
              </a:lnSpc>
            </a:pP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eposoch </a:t>
            </a:r>
            <a:r>
              <a:rPr lang="sk-SK" sz="2200" b="1" u="sng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sz="2200" b="1" u="sng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Odysea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priblížil osudy gréckych hrdinov v trójskej vojne.</a:t>
            </a:r>
          </a:p>
          <a:p>
            <a:pPr>
              <a:lnSpc>
                <a:spcPct val="150000"/>
              </a:lnSpc>
            </a:pPr>
            <a:r>
              <a:rPr lang="sk-SK" sz="2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eho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diela patria k základom európskej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vzdelanosti.</a:t>
            </a:r>
            <a:endParaRPr lang="sk-SK" sz="2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700141"/>
            <a:ext cx="3168352" cy="309856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Obrázok 10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77404"/>
            <a:ext cx="1296144" cy="1280465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6994283" y="61662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Trójska vojna </a:t>
            </a:r>
            <a:endParaRPr lang="sk-SK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Trója - mesto</a:t>
            </a:r>
            <a:endParaRPr lang="sk-SK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sk-SK" dirty="0" smtClean="0"/>
              <a:t>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ležalo na západnom pobreží Malej Ázie a dlho nikto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neveril,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 skutočne existovalo</a:t>
            </a:r>
            <a:endParaRPr lang="sk-SK" sz="2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84984"/>
            <a:ext cx="4597102" cy="326394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BlokTextu 4"/>
          <p:cNvSpPr txBox="1"/>
          <p:nvPr/>
        </p:nvSpPr>
        <p:spPr>
          <a:xfrm>
            <a:off x="395536" y="3861048"/>
            <a:ext cx="33843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dlhých tisícročiach ho však vykopal nemecký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archeológ a obchodník</a:t>
            </a:r>
          </a:p>
          <a:p>
            <a:pPr algn="ctr">
              <a:lnSpc>
                <a:spcPct val="150000"/>
              </a:lnSpc>
            </a:pP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Heinrich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Schliemann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Heinrich</a:t>
            </a:r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Schliemann</a:t>
            </a:r>
            <a:r>
              <a:rPr lang="sk-SK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sz="2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Pátral na severozápade Malej Ázie a podľa opisov krajiny v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Homérovom epose </a:t>
            </a:r>
            <a:r>
              <a:rPr lang="sk-SK" sz="22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Ilias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(Iliada) našiel 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legendárne mesto Trója </a:t>
            </a:r>
            <a:r>
              <a:rPr lang="sk-SK" sz="2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neskôr aj </a:t>
            </a:r>
            <a:r>
              <a:rPr lang="sk-SK" sz="22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Mykény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2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63862"/>
            <a:ext cx="2520280" cy="3594138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1947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Trójska vojna</a:t>
            </a:r>
            <a:endParaRPr lang="sk-SK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filmová podoba Trójskej vojny</a:t>
            </a:r>
            <a:endParaRPr lang="sk-SK" sz="2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06180"/>
            <a:ext cx="4962128" cy="3721596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Obrázok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89040"/>
            <a:ext cx="1440160" cy="144016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115616" y="523759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Trója -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trailer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</a:t>
            </a:r>
            <a:endParaRPr lang="sk-SK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92896"/>
            <a:ext cx="5359102" cy="3215461"/>
          </a:xfrm>
          <a:effectLst>
            <a:softEdge rad="635000"/>
          </a:effectLst>
        </p:spPr>
      </p:pic>
      <p:sp>
        <p:nvSpPr>
          <p:cNvPr id="5" name="BlokTextu 4"/>
          <p:cNvSpPr txBox="1"/>
          <p:nvPr/>
        </p:nvSpPr>
        <p:spPr>
          <a:xfrm>
            <a:off x="6804248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Mgr.Peter</a:t>
            </a:r>
            <a:r>
              <a:rPr lang="sk-SK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Argaláš</a:t>
            </a:r>
            <a:endParaRPr lang="sk-SK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Vlastná 7">
      <a:dk1>
        <a:sysClr val="windowText" lastClr="000000"/>
      </a:dk1>
      <a:lt1>
        <a:sysClr val="window" lastClr="FFFFFF"/>
      </a:lt1>
      <a:dk2>
        <a:srgbClr val="4F271C"/>
      </a:dk2>
      <a:lt2>
        <a:srgbClr val="FFC000"/>
      </a:lt2>
      <a:accent1>
        <a:srgbClr val="0070C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</TotalTime>
  <Words>144</Words>
  <Application>Microsoft Office PowerPoint</Application>
  <PresentationFormat>Prezentácia na obrazovke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Calibri</vt:lpstr>
      <vt:lpstr>Georgia</vt:lpstr>
      <vt:lpstr>Times New Roman</vt:lpstr>
      <vt:lpstr>Trebuchet MS</vt:lpstr>
      <vt:lpstr>Wingdings 2</vt:lpstr>
      <vt:lpstr>Industriálne</vt:lpstr>
      <vt:lpstr>Staroveké Grécko</vt:lpstr>
      <vt:lpstr>Trójska vojna</vt:lpstr>
      <vt:lpstr>Homér</vt:lpstr>
      <vt:lpstr>Trója - mesto</vt:lpstr>
      <vt:lpstr>Heinrich Schliemann.</vt:lpstr>
      <vt:lpstr>Trójska vojna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Staroveké Grécko</dc:title>
  <dc:creator>Arg0</dc:creator>
  <cp:lastModifiedBy>Ucitel</cp:lastModifiedBy>
  <cp:revision>12</cp:revision>
  <dcterms:created xsi:type="dcterms:W3CDTF">2013-11-19T15:00:48Z</dcterms:created>
  <dcterms:modified xsi:type="dcterms:W3CDTF">2020-12-17T16:28:19Z</dcterms:modified>
</cp:coreProperties>
</file>