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7" r:id="rId5"/>
    <p:sldId id="262" r:id="rId6"/>
    <p:sldId id="269" r:id="rId7"/>
    <p:sldId id="268" r:id="rId8"/>
    <p:sldId id="260" r:id="rId9"/>
    <p:sldId id="263" r:id="rId10"/>
    <p:sldId id="270" r:id="rId11"/>
    <p:sldId id="265" r:id="rId12"/>
    <p:sldId id="266" r:id="rId13"/>
    <p:sldId id="264" r:id="rId14"/>
    <p:sldId id="261" r:id="rId15"/>
    <p:sldId id="257" r:id="rId1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E973-4AEA-457C-8397-FD091DBC656D}" type="datetimeFigureOut">
              <a:rPr lang="sk-SK" smtClean="0"/>
              <a:t>8. 2. 2021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34-2B59-4907-B3BF-E94E28F6E24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57413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E973-4AEA-457C-8397-FD091DBC656D}" type="datetimeFigureOut">
              <a:rPr lang="sk-SK" smtClean="0"/>
              <a:t>8. 2. 2021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34-2B59-4907-B3BF-E94E28F6E24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8754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E973-4AEA-457C-8397-FD091DBC656D}" type="datetimeFigureOut">
              <a:rPr lang="sk-SK" smtClean="0"/>
              <a:t>8. 2. 2021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34-2B59-4907-B3BF-E94E28F6E24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65669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E973-4AEA-457C-8397-FD091DBC656D}" type="datetimeFigureOut">
              <a:rPr lang="sk-SK" smtClean="0"/>
              <a:t>8. 2. 2021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34-2B59-4907-B3BF-E94E28F6E24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9339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E973-4AEA-457C-8397-FD091DBC656D}" type="datetimeFigureOut">
              <a:rPr lang="sk-SK" smtClean="0"/>
              <a:t>8. 2. 2021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34-2B59-4907-B3BF-E94E28F6E24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89173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E973-4AEA-457C-8397-FD091DBC656D}" type="datetimeFigureOut">
              <a:rPr lang="sk-SK" smtClean="0"/>
              <a:t>8. 2. 2021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34-2B59-4907-B3BF-E94E28F6E24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0393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E973-4AEA-457C-8397-FD091DBC656D}" type="datetimeFigureOut">
              <a:rPr lang="sk-SK" smtClean="0"/>
              <a:t>8. 2. 2021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34-2B59-4907-B3BF-E94E28F6E24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8905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E973-4AEA-457C-8397-FD091DBC656D}" type="datetimeFigureOut">
              <a:rPr lang="sk-SK" smtClean="0"/>
              <a:t>8. 2. 2021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34-2B59-4907-B3BF-E94E28F6E24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5532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E973-4AEA-457C-8397-FD091DBC656D}" type="datetimeFigureOut">
              <a:rPr lang="sk-SK" smtClean="0"/>
              <a:t>8. 2. 2021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34-2B59-4907-B3BF-E94E28F6E24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9380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E973-4AEA-457C-8397-FD091DBC656D}" type="datetimeFigureOut">
              <a:rPr lang="sk-SK" smtClean="0"/>
              <a:t>8. 2. 2021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34-2B59-4907-B3BF-E94E28F6E24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5203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E973-4AEA-457C-8397-FD091DBC656D}" type="datetimeFigureOut">
              <a:rPr lang="sk-SK" smtClean="0"/>
              <a:t>8. 2. 2021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72534-2B59-4907-B3BF-E94E28F6E24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35636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1E973-4AEA-457C-8397-FD091DBC656D}" type="datetimeFigureOut">
              <a:rPr lang="sk-SK" smtClean="0"/>
              <a:t>8. 2. 2021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72534-2B59-4907-B3BF-E94E28F6E24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9111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6000" b="1" dirty="0" smtClean="0">
                <a:latin typeface="Algerian" panose="04020705040A02060702" pitchFamily="82" charset="0"/>
              </a:rPr>
              <a:t>Jakub</a:t>
            </a:r>
            <a:br>
              <a:rPr lang="sk-SK" sz="6000" b="1" dirty="0" smtClean="0">
                <a:latin typeface="Algerian" panose="04020705040A02060702" pitchFamily="82" charset="0"/>
              </a:rPr>
            </a:br>
            <a:endParaRPr lang="sk-SK" sz="6000" b="1" dirty="0">
              <a:latin typeface="Algerian" panose="04020705040A02060702" pitchFamily="82" charset="0"/>
            </a:endParaRPr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1752600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JAKUB A EZAU</a:t>
            </a:r>
            <a:endParaRPr lang="sk-S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4608512" cy="647173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436096" y="2996952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Na ceste mal Jakub zvláštny sen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39097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citel\Desktop\iz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509849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 flipH="1">
            <a:off x="5652120" y="2852936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Jakub sa zamiluje do </a:t>
            </a:r>
            <a:r>
              <a:rPr lang="sk-SK" sz="3200" b="1" dirty="0" err="1" smtClean="0"/>
              <a:t>Ráchel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249533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citel\Desktop\iz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453979" cy="649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5148064" y="2780928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 smtClean="0"/>
              <a:t>Lia</a:t>
            </a:r>
            <a:r>
              <a:rPr lang="sk-SK" sz="3200" b="1" dirty="0" smtClean="0"/>
              <a:t> a </a:t>
            </a:r>
            <a:r>
              <a:rPr lang="sk-SK" sz="3200" b="1" dirty="0" err="1" smtClean="0"/>
              <a:t>Ráchel</a:t>
            </a:r>
            <a:r>
              <a:rPr lang="sk-SK" sz="3200" b="1" dirty="0" smtClean="0"/>
              <a:t> – Jakubove ženy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332411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642"/>
            <a:ext cx="5544616" cy="681735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 flipH="1">
            <a:off x="5940152" y="2564904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Izák – Izrael </a:t>
            </a:r>
            <a:r>
              <a:rPr lang="sk-SK" sz="3200" dirty="0" smtClean="0"/>
              <a:t>/ten čo bojoval s Bohom/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8640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citel\Desktop\iz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8501" cy="568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2598253" y="6021288"/>
            <a:ext cx="4019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err="1" smtClean="0"/>
              <a:t>Ezau</a:t>
            </a:r>
            <a:r>
              <a:rPr lang="sk-SK" sz="3200" b="1" dirty="0" smtClean="0"/>
              <a:t> Jakubovi odpustil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4251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citel\Desktop\iz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90789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843808" y="5877272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Jakub mal 12 synov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106460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citel\Desktop\iz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752527" cy="64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5436097" y="1511073"/>
            <a:ext cx="33123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Abrahám mal syna Izáka, ktorého mal obetovať.</a:t>
            </a:r>
          </a:p>
          <a:p>
            <a:endParaRPr lang="sk-SK" sz="3200" b="1" dirty="0"/>
          </a:p>
          <a:p>
            <a:r>
              <a:rPr lang="sk-SK" sz="3200" b="1" dirty="0" smtClean="0"/>
              <a:t>Ale Boh ho iba skúšal a Izáka ušetril.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5828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citel\Desktop\iz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82453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5724128" y="2204864"/>
            <a:ext cx="30243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Keď Izák dospel, vzal si za manželku Rebeku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263345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9337"/>
            <a:ext cx="8424936" cy="5715928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491880" y="6021288"/>
            <a:ext cx="2794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Jakub a Rebeka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355265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citel\Desktop\iz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25"/>
            <a:ext cx="7801275" cy="574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619672" y="602128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Narodili sa im dvojčatá – </a:t>
            </a:r>
            <a:r>
              <a:rPr lang="sk-SK" sz="3200" b="1" dirty="0" err="1" smtClean="0"/>
              <a:t>Ezau</a:t>
            </a:r>
            <a:r>
              <a:rPr lang="sk-SK" sz="3200" b="1" dirty="0" smtClean="0"/>
              <a:t> a Jakub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95818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8723"/>
            <a:ext cx="5382207" cy="667927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 flipH="1">
            <a:off x="6156176" y="2132856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Boli rozdielni vo výzore aj v povahe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198771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28800"/>
            <a:ext cx="8892480" cy="509431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934301" y="116632"/>
            <a:ext cx="8065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 smtClean="0"/>
              <a:t>Ezau</a:t>
            </a:r>
            <a:r>
              <a:rPr lang="sk-SK" sz="3200" b="1" dirty="0" smtClean="0"/>
              <a:t> sa zrieka svojho </a:t>
            </a:r>
            <a:r>
              <a:rPr lang="sk-SK" sz="3200" b="1" dirty="0" err="1" smtClean="0"/>
              <a:t>prvorodenstva</a:t>
            </a:r>
            <a:r>
              <a:rPr lang="sk-SK" sz="3200" b="1" dirty="0" smtClean="0"/>
              <a:t> za misu šošovice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34439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citel\Desktop\iz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80920" cy="65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 flipH="1">
            <a:off x="971600" y="5805264"/>
            <a:ext cx="40095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Izák požehnáva Jakuba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31740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citel\Desktop\iz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40203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195736" y="6021288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 smtClean="0"/>
              <a:t>Ezau</a:t>
            </a:r>
            <a:r>
              <a:rPr lang="sk-SK" sz="3200" b="1" dirty="0" smtClean="0"/>
              <a:t> sa hnevá na Jakuba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249302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99</Words>
  <Application>Microsoft Office PowerPoint</Application>
  <PresentationFormat>Prezentácia na obrazovke (4:3)</PresentationFormat>
  <Paragraphs>18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9" baseType="lpstr">
      <vt:lpstr>Algerian</vt:lpstr>
      <vt:lpstr>Arial</vt:lpstr>
      <vt:lpstr>Calibri</vt:lpstr>
      <vt:lpstr>Motív Office</vt:lpstr>
      <vt:lpstr>Jakub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Jakub</dc:title>
  <dc:creator>Ucitel</dc:creator>
  <cp:lastModifiedBy>MS Vinbarg</cp:lastModifiedBy>
  <cp:revision>12</cp:revision>
  <dcterms:created xsi:type="dcterms:W3CDTF">2017-01-23T08:14:33Z</dcterms:created>
  <dcterms:modified xsi:type="dcterms:W3CDTF">2021-02-08T15:04:21Z</dcterms:modified>
</cp:coreProperties>
</file>